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75" r:id="rId5"/>
    <p:sldId id="265" r:id="rId6"/>
    <p:sldId id="273" r:id="rId7"/>
    <p:sldId id="274" r:id="rId8"/>
    <p:sldId id="259" r:id="rId9"/>
    <p:sldId id="276" r:id="rId10"/>
    <p:sldId id="260" r:id="rId11"/>
    <p:sldId id="261" r:id="rId12"/>
    <p:sldId id="262" r:id="rId13"/>
    <p:sldId id="263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017"/>
    <a:srgbClr val="1D562F"/>
    <a:srgbClr val="72B98A"/>
    <a:srgbClr val="0A2D14"/>
    <a:srgbClr val="193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396" y="12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48.png"/><Relationship Id="rId21" Type="http://schemas.openxmlformats.org/officeDocument/2006/relationships/image" Target="../media/image112.png"/><Relationship Id="rId7" Type="http://schemas.openxmlformats.org/officeDocument/2006/relationships/image" Target="../media/image100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47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70.png"/><Relationship Id="rId24" Type="http://schemas.openxmlformats.org/officeDocument/2006/relationships/image" Target="../media/image115.png"/><Relationship Id="rId5" Type="http://schemas.openxmlformats.org/officeDocument/2006/relationships/image" Target="../media/image98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25.png"/><Relationship Id="rId19" Type="http://schemas.openxmlformats.org/officeDocument/2006/relationships/image" Target="../media/image110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5.png"/><Relationship Id="rId18" Type="http://schemas.openxmlformats.org/officeDocument/2006/relationships/image" Target="../media/image114.png"/><Relationship Id="rId3" Type="http://schemas.openxmlformats.org/officeDocument/2006/relationships/image" Target="../media/image117.png"/><Relationship Id="rId7" Type="http://schemas.openxmlformats.org/officeDocument/2006/relationships/image" Target="../media/image25.png"/><Relationship Id="rId12" Type="http://schemas.openxmlformats.org/officeDocument/2006/relationships/image" Target="../media/image124.png"/><Relationship Id="rId17" Type="http://schemas.openxmlformats.org/officeDocument/2006/relationships/image" Target="../media/image96.png"/><Relationship Id="rId2" Type="http://schemas.openxmlformats.org/officeDocument/2006/relationships/image" Target="../media/image116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119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29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30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70.png"/><Relationship Id="rId15" Type="http://schemas.openxmlformats.org/officeDocument/2006/relationships/image" Target="../media/image114.png"/><Relationship Id="rId10" Type="http://schemas.openxmlformats.org/officeDocument/2006/relationships/image" Target="../media/image136.png"/><Relationship Id="rId4" Type="http://schemas.openxmlformats.org/officeDocument/2006/relationships/image" Target="../media/image25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25.png"/><Relationship Id="rId26" Type="http://schemas.openxmlformats.org/officeDocument/2006/relationships/image" Target="../media/image164.png"/><Relationship Id="rId3" Type="http://schemas.openxmlformats.org/officeDocument/2006/relationships/image" Target="../media/image143.png"/><Relationship Id="rId21" Type="http://schemas.openxmlformats.org/officeDocument/2006/relationships/image" Target="../media/image159.png"/><Relationship Id="rId34" Type="http://schemas.openxmlformats.org/officeDocument/2006/relationships/image" Target="../media/image17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3.png"/><Relationship Id="rId33" Type="http://schemas.openxmlformats.org/officeDocument/2006/relationships/image" Target="../media/image114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2.png"/><Relationship Id="rId32" Type="http://schemas.openxmlformats.org/officeDocument/2006/relationships/image" Target="../media/image170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image" Target="../media/image150.png"/><Relationship Id="rId19" Type="http://schemas.openxmlformats.org/officeDocument/2006/relationships/image" Target="../media/image70.png"/><Relationship Id="rId31" Type="http://schemas.openxmlformats.org/officeDocument/2006/relationships/image" Target="../media/image16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Relationship Id="rId8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60.png"/><Relationship Id="rId18" Type="http://schemas.openxmlformats.org/officeDocument/2006/relationships/image" Target="../media/image184.png"/><Relationship Id="rId3" Type="http://schemas.openxmlformats.org/officeDocument/2006/relationships/image" Target="../media/image25.png"/><Relationship Id="rId21" Type="http://schemas.openxmlformats.org/officeDocument/2006/relationships/image" Target="../media/image114.png"/><Relationship Id="rId7" Type="http://schemas.openxmlformats.org/officeDocument/2006/relationships/image" Target="../media/image175.png"/><Relationship Id="rId12" Type="http://schemas.openxmlformats.org/officeDocument/2006/relationships/image" Target="../media/image159.png"/><Relationship Id="rId17" Type="http://schemas.openxmlformats.org/officeDocument/2006/relationships/image" Target="../media/image183.png"/><Relationship Id="rId2" Type="http://schemas.openxmlformats.org/officeDocument/2006/relationships/image" Target="../media/image172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1.png"/><Relationship Id="rId23" Type="http://schemas.openxmlformats.org/officeDocument/2006/relationships/image" Target="../media/image188.png"/><Relationship Id="rId10" Type="http://schemas.openxmlformats.org/officeDocument/2006/relationships/image" Target="../media/image178.png"/><Relationship Id="rId19" Type="http://schemas.openxmlformats.org/officeDocument/2006/relationships/image" Target="../media/image185.png"/><Relationship Id="rId4" Type="http://schemas.openxmlformats.org/officeDocument/2006/relationships/image" Target="../media/image70.png"/><Relationship Id="rId9" Type="http://schemas.openxmlformats.org/officeDocument/2006/relationships/image" Target="../media/image177.png"/><Relationship Id="rId14" Type="http://schemas.openxmlformats.org/officeDocument/2006/relationships/image" Target="../media/image180.png"/><Relationship Id="rId22" Type="http://schemas.openxmlformats.org/officeDocument/2006/relationships/image" Target="../media/image1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90.png"/><Relationship Id="rId21" Type="http://schemas.openxmlformats.org/officeDocument/2006/relationships/image" Target="../media/image205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189.png"/><Relationship Id="rId16" Type="http://schemas.openxmlformats.org/officeDocument/2006/relationships/image" Target="../media/image201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7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25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146.png"/><Relationship Id="rId26" Type="http://schemas.openxmlformats.org/officeDocument/2006/relationships/image" Target="../media/image224.png"/><Relationship Id="rId3" Type="http://schemas.openxmlformats.org/officeDocument/2006/relationships/image" Target="../media/image207.png"/><Relationship Id="rId21" Type="http://schemas.openxmlformats.org/officeDocument/2006/relationships/image" Target="../media/image219.png"/><Relationship Id="rId34" Type="http://schemas.openxmlformats.org/officeDocument/2006/relationships/image" Target="../media/image231.png"/><Relationship Id="rId7" Type="http://schemas.openxmlformats.org/officeDocument/2006/relationships/image" Target="../media/image70.png"/><Relationship Id="rId12" Type="http://schemas.openxmlformats.org/officeDocument/2006/relationships/image" Target="../media/image213.png"/><Relationship Id="rId17" Type="http://schemas.openxmlformats.org/officeDocument/2006/relationships/image" Target="../media/image217.png"/><Relationship Id="rId25" Type="http://schemas.openxmlformats.org/officeDocument/2006/relationships/image" Target="../media/image223.png"/><Relationship Id="rId33" Type="http://schemas.openxmlformats.org/officeDocument/2006/relationships/image" Target="../media/image114.png"/><Relationship Id="rId2" Type="http://schemas.openxmlformats.org/officeDocument/2006/relationships/image" Target="../media/image206.png"/><Relationship Id="rId16" Type="http://schemas.openxmlformats.org/officeDocument/2006/relationships/image" Target="../media/image216.png"/><Relationship Id="rId20" Type="http://schemas.openxmlformats.org/officeDocument/2006/relationships/image" Target="../media/image148.png"/><Relationship Id="rId29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12.png"/><Relationship Id="rId24" Type="http://schemas.openxmlformats.org/officeDocument/2006/relationships/image" Target="../media/image222.png"/><Relationship Id="rId32" Type="http://schemas.openxmlformats.org/officeDocument/2006/relationships/image" Target="../media/image230.png"/><Relationship Id="rId5" Type="http://schemas.openxmlformats.org/officeDocument/2006/relationships/image" Target="../media/image208.png"/><Relationship Id="rId15" Type="http://schemas.openxmlformats.org/officeDocument/2006/relationships/image" Target="../media/image215.png"/><Relationship Id="rId23" Type="http://schemas.openxmlformats.org/officeDocument/2006/relationships/image" Target="../media/image221.png"/><Relationship Id="rId28" Type="http://schemas.openxmlformats.org/officeDocument/2006/relationships/image" Target="../media/image226.png"/><Relationship Id="rId10" Type="http://schemas.openxmlformats.org/officeDocument/2006/relationships/image" Target="../media/image211.png"/><Relationship Id="rId19" Type="http://schemas.openxmlformats.org/officeDocument/2006/relationships/image" Target="../media/image218.png"/><Relationship Id="rId31" Type="http://schemas.openxmlformats.org/officeDocument/2006/relationships/image" Target="../media/image229.png"/><Relationship Id="rId4" Type="http://schemas.openxmlformats.org/officeDocument/2006/relationships/image" Target="../media/image100.png"/><Relationship Id="rId9" Type="http://schemas.openxmlformats.org/officeDocument/2006/relationships/image" Target="../media/image210.png"/><Relationship Id="rId14" Type="http://schemas.openxmlformats.org/officeDocument/2006/relationships/image" Target="../media/image113.png"/><Relationship Id="rId22" Type="http://schemas.openxmlformats.org/officeDocument/2006/relationships/image" Target="../media/image220.png"/><Relationship Id="rId27" Type="http://schemas.openxmlformats.org/officeDocument/2006/relationships/image" Target="../media/image225.png"/><Relationship Id="rId30" Type="http://schemas.openxmlformats.org/officeDocument/2006/relationships/image" Target="../media/image228.png"/><Relationship Id="rId8" Type="http://schemas.openxmlformats.org/officeDocument/2006/relationships/image" Target="../media/image2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238.png"/><Relationship Id="rId18" Type="http://schemas.openxmlformats.org/officeDocument/2006/relationships/image" Target="../media/image240.png"/><Relationship Id="rId3" Type="http://schemas.openxmlformats.org/officeDocument/2006/relationships/image" Target="../media/image100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17" Type="http://schemas.openxmlformats.org/officeDocument/2006/relationships/image" Target="../media/image114.pn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236.png"/><Relationship Id="rId5" Type="http://schemas.openxmlformats.org/officeDocument/2006/relationships/image" Target="../media/image25.png"/><Relationship Id="rId15" Type="http://schemas.openxmlformats.org/officeDocument/2006/relationships/image" Target="../media/image213.png"/><Relationship Id="rId10" Type="http://schemas.openxmlformats.org/officeDocument/2006/relationships/image" Target="../media/image235.png"/><Relationship Id="rId4" Type="http://schemas.openxmlformats.org/officeDocument/2006/relationships/image" Target="../media/image208.png"/><Relationship Id="rId9" Type="http://schemas.openxmlformats.org/officeDocument/2006/relationships/image" Target="../media/image234.png"/><Relationship Id="rId14" Type="http://schemas.openxmlformats.org/officeDocument/2006/relationships/image" Target="../media/image2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54.png"/><Relationship Id="rId18" Type="http://schemas.openxmlformats.org/officeDocument/2006/relationships/image" Target="../media/image55.png"/><Relationship Id="rId3" Type="http://schemas.openxmlformats.org/officeDocument/2006/relationships/image" Target="../media/image241.png"/><Relationship Id="rId21" Type="http://schemas.openxmlformats.org/officeDocument/2006/relationships/image" Target="../media/image252.png"/><Relationship Id="rId7" Type="http://schemas.openxmlformats.org/officeDocument/2006/relationships/image" Target="../media/image243.png"/><Relationship Id="rId12" Type="http://schemas.openxmlformats.org/officeDocument/2006/relationships/image" Target="../media/image247.png"/><Relationship Id="rId17" Type="http://schemas.openxmlformats.org/officeDocument/2006/relationships/image" Target="../media/image250.png"/><Relationship Id="rId2" Type="http://schemas.openxmlformats.org/officeDocument/2006/relationships/image" Target="../media/image133.png"/><Relationship Id="rId16" Type="http://schemas.openxmlformats.org/officeDocument/2006/relationships/image" Target="../media/image249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6.png"/><Relationship Id="rId5" Type="http://schemas.openxmlformats.org/officeDocument/2006/relationships/image" Target="../media/image70.png"/><Relationship Id="rId15" Type="http://schemas.openxmlformats.org/officeDocument/2006/relationships/image" Target="../media/image248.png"/><Relationship Id="rId23" Type="http://schemas.openxmlformats.org/officeDocument/2006/relationships/image" Target="../media/image253.png"/><Relationship Id="rId10" Type="http://schemas.openxmlformats.org/officeDocument/2006/relationships/image" Target="../media/image51.png"/><Relationship Id="rId19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245.png"/><Relationship Id="rId14" Type="http://schemas.openxmlformats.org/officeDocument/2006/relationships/image" Target="../media/image56.png"/><Relationship Id="rId22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262.png"/><Relationship Id="rId18" Type="http://schemas.openxmlformats.org/officeDocument/2006/relationships/image" Target="../media/image266.png"/><Relationship Id="rId26" Type="http://schemas.openxmlformats.org/officeDocument/2006/relationships/image" Target="../media/image272.png"/><Relationship Id="rId3" Type="http://schemas.openxmlformats.org/officeDocument/2006/relationships/image" Target="../media/image255.png"/><Relationship Id="rId21" Type="http://schemas.openxmlformats.org/officeDocument/2006/relationships/image" Target="../media/image269.png"/><Relationship Id="rId7" Type="http://schemas.openxmlformats.org/officeDocument/2006/relationships/image" Target="../media/image25.png"/><Relationship Id="rId12" Type="http://schemas.openxmlformats.org/officeDocument/2006/relationships/image" Target="../media/image261.png"/><Relationship Id="rId17" Type="http://schemas.openxmlformats.org/officeDocument/2006/relationships/image" Target="../media/image78.png"/><Relationship Id="rId25" Type="http://schemas.openxmlformats.org/officeDocument/2006/relationships/image" Target="../media/image114.png"/><Relationship Id="rId2" Type="http://schemas.openxmlformats.org/officeDocument/2006/relationships/image" Target="../media/image254.png"/><Relationship Id="rId16" Type="http://schemas.openxmlformats.org/officeDocument/2006/relationships/image" Target="../media/image265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60.png"/><Relationship Id="rId24" Type="http://schemas.openxmlformats.org/officeDocument/2006/relationships/image" Target="../media/image248.png"/><Relationship Id="rId5" Type="http://schemas.openxmlformats.org/officeDocument/2006/relationships/image" Target="../media/image257.png"/><Relationship Id="rId15" Type="http://schemas.openxmlformats.org/officeDocument/2006/relationships/image" Target="../media/image264.png"/><Relationship Id="rId23" Type="http://schemas.openxmlformats.org/officeDocument/2006/relationships/image" Target="../media/image271.png"/><Relationship Id="rId10" Type="http://schemas.openxmlformats.org/officeDocument/2006/relationships/image" Target="../media/image259.png"/><Relationship Id="rId19" Type="http://schemas.openxmlformats.org/officeDocument/2006/relationships/image" Target="../media/image267.png"/><Relationship Id="rId4" Type="http://schemas.openxmlformats.org/officeDocument/2006/relationships/image" Target="../media/image256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Relationship Id="rId22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0.png"/><Relationship Id="rId18" Type="http://schemas.openxmlformats.org/officeDocument/2006/relationships/image" Target="../media/image284.png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12" Type="http://schemas.openxmlformats.org/officeDocument/2006/relationships/image" Target="../media/image279.png"/><Relationship Id="rId17" Type="http://schemas.openxmlformats.org/officeDocument/2006/relationships/image" Target="../media/image114.png"/><Relationship Id="rId2" Type="http://schemas.openxmlformats.org/officeDocument/2006/relationships/image" Target="../media/image254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278.png"/><Relationship Id="rId5" Type="http://schemas.openxmlformats.org/officeDocument/2006/relationships/image" Target="../media/image25.png"/><Relationship Id="rId15" Type="http://schemas.openxmlformats.org/officeDocument/2006/relationships/image" Target="../media/image282.png"/><Relationship Id="rId10" Type="http://schemas.openxmlformats.org/officeDocument/2006/relationships/image" Target="../media/image277.png"/><Relationship Id="rId4" Type="http://schemas.openxmlformats.org/officeDocument/2006/relationships/image" Target="../media/image274.png"/><Relationship Id="rId9" Type="http://schemas.openxmlformats.org/officeDocument/2006/relationships/image" Target="../media/image112.png"/><Relationship Id="rId14" Type="http://schemas.openxmlformats.org/officeDocument/2006/relationships/image" Target="../media/image2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3" Type="http://schemas.openxmlformats.org/officeDocument/2006/relationships/image" Target="../media/image285.png"/><Relationship Id="rId21" Type="http://schemas.openxmlformats.org/officeDocument/2006/relationships/image" Target="../media/image302.png"/><Relationship Id="rId7" Type="http://schemas.openxmlformats.org/officeDocument/2006/relationships/image" Target="../media/image289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image" Target="../media/image1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0.png"/><Relationship Id="rId5" Type="http://schemas.openxmlformats.org/officeDocument/2006/relationships/image" Target="../media/image287.png"/><Relationship Id="rId15" Type="http://schemas.openxmlformats.org/officeDocument/2006/relationships/image" Target="../media/image296.png"/><Relationship Id="rId23" Type="http://schemas.openxmlformats.org/officeDocument/2006/relationships/image" Target="../media/image304.png"/><Relationship Id="rId10" Type="http://schemas.openxmlformats.org/officeDocument/2006/relationships/image" Target="../media/image292.png"/><Relationship Id="rId19" Type="http://schemas.openxmlformats.org/officeDocument/2006/relationships/image" Target="../media/image300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5.png"/><Relationship Id="rId22" Type="http://schemas.openxmlformats.org/officeDocument/2006/relationships/image" Target="../media/image3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image" Target="../media/image25.png"/><Relationship Id="rId16" Type="http://schemas.openxmlformats.org/officeDocument/2006/relationships/image" Target="../media/image4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0.png"/><Relationship Id="rId3" Type="http://schemas.openxmlformats.org/officeDocument/2006/relationships/image" Target="../media/image25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89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43.png"/><Relationship Id="rId28" Type="http://schemas.openxmlformats.org/officeDocument/2006/relationships/image" Target="../media/image9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42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0.png"/><Relationship Id="rId3" Type="http://schemas.openxmlformats.org/officeDocument/2006/relationships/image" Target="../media/image25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89.png"/><Relationship Id="rId2" Type="http://schemas.openxmlformats.org/officeDocument/2006/relationships/image" Target="../media/image69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43.png"/><Relationship Id="rId28" Type="http://schemas.openxmlformats.org/officeDocument/2006/relationships/image" Target="../media/image9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42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4273" y="-864952"/>
            <a:ext cx="11979558" cy="11729904"/>
            <a:chOff x="3264273" y="-864952"/>
            <a:chExt cx="11979558" cy="11729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9920000">
              <a:off x="3264273" y="-864952"/>
              <a:ext cx="11979558" cy="117299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1422" y="3058365"/>
            <a:ext cx="10333333" cy="82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21244" y="5697395"/>
            <a:ext cx="3210954" cy="496755"/>
            <a:chOff x="3421244" y="5697395"/>
            <a:chExt cx="3210954" cy="4967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3421244" y="5697395"/>
              <a:ext cx="3210954" cy="496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83208" y="5136752"/>
            <a:ext cx="1897958" cy="515019"/>
            <a:chOff x="6583208" y="5136752"/>
            <a:chExt cx="1897958" cy="515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6583208" y="5136752"/>
              <a:ext cx="1897958" cy="515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77603" y="3175774"/>
            <a:ext cx="10666667" cy="82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19972" y="5802784"/>
            <a:ext cx="3043485" cy="492620"/>
            <a:chOff x="11819972" y="5802784"/>
            <a:chExt cx="3043485" cy="492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11819972" y="5802784"/>
              <a:ext cx="3043485" cy="4926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05323" y="5740762"/>
            <a:ext cx="3043485" cy="492620"/>
            <a:chOff x="14305323" y="5740762"/>
            <a:chExt cx="3043485" cy="492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14305323" y="5740762"/>
              <a:ext cx="3043485" cy="4926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19550" y="4502934"/>
            <a:ext cx="3786904" cy="3088220"/>
            <a:chOff x="7519550" y="4502934"/>
            <a:chExt cx="3786904" cy="30882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080000">
              <a:off x="7519550" y="4502934"/>
              <a:ext cx="3786904" cy="30882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10138" y="1026462"/>
            <a:ext cx="11714286" cy="59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22053" y="2479706"/>
            <a:ext cx="1385490" cy="402692"/>
            <a:chOff x="6922053" y="2479706"/>
            <a:chExt cx="1385490" cy="4026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5400000">
              <a:off x="6922053" y="2479706"/>
              <a:ext cx="1385490" cy="402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98296" y="2895831"/>
            <a:ext cx="2314204" cy="402692"/>
            <a:chOff x="8298296" y="2895831"/>
            <a:chExt cx="2314204" cy="4026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5400000">
              <a:off x="8298296" y="2895831"/>
              <a:ext cx="2314204" cy="4026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2265" y="2266918"/>
            <a:ext cx="1056379" cy="402692"/>
            <a:chOff x="10762265" y="2266918"/>
            <a:chExt cx="1056379" cy="4026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5400000">
              <a:off x="10762265" y="2266918"/>
              <a:ext cx="1056379" cy="4026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23292" y="2891105"/>
            <a:ext cx="2304752" cy="402692"/>
            <a:chOff x="12023292" y="2891105"/>
            <a:chExt cx="2304752" cy="4026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5400000">
              <a:off x="12023292" y="2891105"/>
              <a:ext cx="2304752" cy="4026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52545" y="2017096"/>
            <a:ext cx="555025" cy="826803"/>
            <a:chOff x="4852545" y="2017096"/>
            <a:chExt cx="555025" cy="8268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852545" y="2017096"/>
              <a:ext cx="555025" cy="8268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58573" y="8095413"/>
            <a:ext cx="662468" cy="986856"/>
            <a:chOff x="13758573" y="8095413"/>
            <a:chExt cx="662468" cy="9868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758573" y="8095413"/>
              <a:ext cx="662468" cy="9868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30292" y="2430498"/>
            <a:ext cx="668057" cy="995182"/>
            <a:chOff x="4230292" y="2430498"/>
            <a:chExt cx="668057" cy="9951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4230292" y="2430498"/>
              <a:ext cx="668057" cy="9951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59909" y="1261872"/>
            <a:ext cx="1105200" cy="1452870"/>
            <a:chOff x="13459909" y="1261872"/>
            <a:chExt cx="1105200" cy="145287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538477" y="1314621"/>
              <a:ext cx="948063" cy="1347374"/>
              <a:chOff x="13538477" y="1314621"/>
              <a:chExt cx="948063" cy="134737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420000">
                <a:off x="13538477" y="1314621"/>
                <a:ext cx="948063" cy="134737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333127" y="2053210"/>
              <a:ext cx="1085578" cy="238432"/>
              <a:chOff x="13333127" y="2053210"/>
              <a:chExt cx="1085578" cy="23843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3900000">
                <a:off x="13333127" y="2053210"/>
                <a:ext cx="1085578" cy="238432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3863809" y="7980573"/>
            <a:ext cx="847251" cy="1204102"/>
            <a:chOff x="3863809" y="7980573"/>
            <a:chExt cx="847251" cy="120410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2540000">
              <a:off x="3863809" y="7980573"/>
              <a:ext cx="847251" cy="12041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4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66464" y="377270"/>
            <a:ext cx="2609524" cy="726956"/>
            <a:chOff x="14961905" y="517771"/>
            <a:chExt cx="2609524" cy="7269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4961905" y="517771"/>
              <a:ext cx="2609524" cy="72695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17360" y="7932263"/>
            <a:ext cx="7492163" cy="1252082"/>
            <a:chOff x="5917360" y="7932263"/>
            <a:chExt cx="7492163" cy="125208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5917360" y="7932263"/>
              <a:ext cx="7492163" cy="1252082"/>
            </a:xfrm>
            <a:prstGeom prst="rect">
              <a:avLst/>
            </a:prstGeom>
          </p:spPr>
        </p:pic>
      </p:grpSp>
      <p:sp>
        <p:nvSpPr>
          <p:cNvPr id="1023" name="TextBox 1022"/>
          <p:cNvSpPr txBox="1"/>
          <p:nvPr/>
        </p:nvSpPr>
        <p:spPr>
          <a:xfrm rot="5400844">
            <a:off x="-2996396" y="6473176"/>
            <a:ext cx="7176688" cy="44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15465170" y="436629"/>
            <a:ext cx="2043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rgbClr val="193D25"/>
                </a:solidFill>
                <a:latin typeface="Arial Rounded MT Bold" panose="020F0704030504030204" pitchFamily="34" charset="0"/>
              </a:rPr>
              <a:t>B</a:t>
            </a:r>
            <a:r>
              <a:rPr lang="ko-KR" altLang="en-US" sz="3600" b="1" dirty="0" smtClean="0">
                <a:solidFill>
                  <a:srgbClr val="193D25"/>
                </a:solidFill>
                <a:latin typeface="Arial Rounded MT Bold" panose="020F0704030504030204" pitchFamily="34" charset="0"/>
              </a:rPr>
              <a:t>조</a:t>
            </a:r>
            <a:endParaRPr lang="ko-KR" altLang="en-US" sz="3600" b="1" dirty="0">
              <a:solidFill>
                <a:srgbClr val="193D2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6040461" y="8243113"/>
            <a:ext cx="71780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미래를 분석하기 위해서는 과거를 알아야 한다</a:t>
            </a:r>
            <a:r>
              <a:rPr lang="en-US" altLang="ko-KR" sz="27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7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4286" y="7448620"/>
            <a:ext cx="15142857" cy="1780230"/>
            <a:chOff x="2114286" y="7448620"/>
            <a:chExt cx="15142857" cy="1780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286" y="7448620"/>
              <a:ext cx="15142857" cy="1780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429" y="7448961"/>
            <a:ext cx="2307143" cy="1773327"/>
            <a:chOff x="2121429" y="7448961"/>
            <a:chExt cx="2307143" cy="1773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429" y="7448961"/>
              <a:ext cx="2307143" cy="17733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764" y="7963419"/>
            <a:ext cx="5361905" cy="7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5784" y="8061581"/>
            <a:ext cx="4200000" cy="6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9813" y="7911704"/>
            <a:ext cx="1885714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67585" y="7063712"/>
            <a:ext cx="2722892" cy="677971"/>
            <a:chOff x="14667585" y="7063712"/>
            <a:chExt cx="2722892" cy="677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67585" y="7063712"/>
              <a:ext cx="2722892" cy="677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4286" y="5095379"/>
            <a:ext cx="15142857" cy="1780230"/>
            <a:chOff x="2114286" y="5095379"/>
            <a:chExt cx="15142857" cy="17802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286" y="5095379"/>
              <a:ext cx="15142857" cy="17802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1429" y="5095720"/>
            <a:ext cx="2307143" cy="1773327"/>
            <a:chOff x="2121429" y="5095720"/>
            <a:chExt cx="2307143" cy="17733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429" y="5095720"/>
              <a:ext cx="2307143" cy="17733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29809" y="7148238"/>
            <a:ext cx="1942857" cy="5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67585" y="4731553"/>
            <a:ext cx="2722892" cy="677971"/>
            <a:chOff x="14667585" y="4731553"/>
            <a:chExt cx="2722892" cy="6779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67585" y="4731553"/>
              <a:ext cx="2722892" cy="6779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29809" y="4799776"/>
            <a:ext cx="1980952" cy="561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1137" y="762023"/>
            <a:ext cx="13847619" cy="42571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55277" y="2184719"/>
            <a:ext cx="463910" cy="659303"/>
            <a:chOff x="15255277" y="2184719"/>
            <a:chExt cx="463910" cy="6593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220000">
              <a:off x="15255277" y="2184719"/>
              <a:ext cx="463910" cy="659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30691" y="1468294"/>
            <a:ext cx="1014521" cy="716397"/>
            <a:chOff x="3230691" y="1468294"/>
            <a:chExt cx="1014521" cy="71639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380935" y="1332405"/>
              <a:ext cx="685384" cy="974058"/>
              <a:chOff x="3380935" y="1332405"/>
              <a:chExt cx="685384" cy="97405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6140000">
                <a:off x="3380935" y="1332405"/>
                <a:ext cx="685384" cy="97405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76780" y="1812510"/>
              <a:ext cx="784797" cy="172370"/>
              <a:chOff x="3476780" y="1812510"/>
              <a:chExt cx="784797" cy="17237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9620000">
                <a:off x="3476780" y="1812510"/>
                <a:ext cx="784797" cy="17237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476190" y="3941545"/>
            <a:ext cx="10456839" cy="367803"/>
            <a:chOff x="4476190" y="3941545"/>
            <a:chExt cx="10456839" cy="3678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6190" y="3941545"/>
              <a:ext cx="10456839" cy="36780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83811" y="3560423"/>
            <a:ext cx="9609524" cy="8190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69764" y="5658736"/>
            <a:ext cx="6619048" cy="7904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03314" y="5753648"/>
            <a:ext cx="4514286" cy="6095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29813" y="5558587"/>
            <a:ext cx="1838095" cy="1200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91326" y="1303588"/>
            <a:ext cx="414954" cy="618143"/>
            <a:chOff x="15091326" y="1303588"/>
            <a:chExt cx="414954" cy="618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91326" y="1303588"/>
              <a:ext cx="414954" cy="618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25552" y="2457227"/>
            <a:ext cx="303019" cy="451397"/>
            <a:chOff x="3725552" y="2457227"/>
            <a:chExt cx="303019" cy="45139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25552" y="2457227"/>
              <a:ext cx="303019" cy="4513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9442" y="1915639"/>
            <a:ext cx="1779353" cy="1768770"/>
            <a:chOff x="2369442" y="1915639"/>
            <a:chExt cx="1779353" cy="1768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3660000">
              <a:off x="2369442" y="1915639"/>
              <a:ext cx="1779353" cy="1768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8800" y="1231231"/>
            <a:ext cx="1519988" cy="1809326"/>
            <a:chOff x="15508800" y="1231231"/>
            <a:chExt cx="1519988" cy="18093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3180000">
              <a:off x="15508800" y="1231231"/>
              <a:ext cx="1519988" cy="1809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1905" y="5129088"/>
            <a:ext cx="7121429" cy="4097103"/>
            <a:chOff x="9961905" y="5129088"/>
            <a:chExt cx="7121429" cy="40971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961905" y="5129088"/>
              <a:ext cx="7121429" cy="40971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47619" y="5129088"/>
            <a:ext cx="7121429" cy="4097103"/>
            <a:chOff x="2247619" y="5129088"/>
            <a:chExt cx="7121429" cy="40971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247619" y="5129088"/>
              <a:ext cx="7121429" cy="40971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33417" y="5194276"/>
            <a:ext cx="3428571" cy="12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36218" y="949595"/>
            <a:ext cx="13923810" cy="3904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95238" y="3941545"/>
            <a:ext cx="9447619" cy="367803"/>
            <a:chOff x="4895238" y="3941545"/>
            <a:chExt cx="9447619" cy="3678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895238" y="3941545"/>
              <a:ext cx="9447619" cy="3678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959698" y="3560423"/>
            <a:ext cx="9104762" cy="81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19920000">
            <a:off x="2407032" y="2470208"/>
            <a:ext cx="1200000" cy="4952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1800000">
            <a:off x="15859818" y="1820911"/>
            <a:ext cx="1257143" cy="4952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067581" y="5143500"/>
            <a:ext cx="3247619" cy="12190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192382" y="6675464"/>
            <a:ext cx="5771429" cy="13142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906668" y="6675464"/>
            <a:ext cx="5771429" cy="13142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467560" y="8332284"/>
            <a:ext cx="4104762" cy="609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181846" y="8332284"/>
            <a:ext cx="4104762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78071" y="8054498"/>
            <a:ext cx="6260525" cy="154002"/>
            <a:chOff x="2678071" y="8054498"/>
            <a:chExt cx="6260525" cy="1540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678071" y="8054498"/>
              <a:ext cx="6260525" cy="1540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2357" y="8054498"/>
            <a:ext cx="6260525" cy="154002"/>
            <a:chOff x="10392357" y="8054498"/>
            <a:chExt cx="6260525" cy="1540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0392357" y="8054498"/>
              <a:ext cx="6260525" cy="1540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4286" y="4914286"/>
            <a:ext cx="15161905" cy="4323810"/>
            <a:chOff x="2114286" y="4914286"/>
            <a:chExt cx="15161905" cy="4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286" y="4914286"/>
              <a:ext cx="15161905" cy="4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9048" y="5821429"/>
            <a:ext cx="3095238" cy="3416667"/>
            <a:chOff x="2119048" y="5821429"/>
            <a:chExt cx="3095238" cy="341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9048" y="5821429"/>
              <a:ext cx="3095238" cy="341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3822" y="762023"/>
            <a:ext cx="12076190" cy="42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42857" y="3941545"/>
            <a:ext cx="10800000" cy="367803"/>
            <a:chOff x="4342857" y="3941545"/>
            <a:chExt cx="10800000" cy="3678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2857" y="3941545"/>
              <a:ext cx="10800000" cy="36780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45412" y="3560423"/>
            <a:ext cx="10314286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10076" y="2693327"/>
            <a:ext cx="499448" cy="714738"/>
            <a:chOff x="14110076" y="2693327"/>
            <a:chExt cx="499448" cy="7147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012864" y="2900054"/>
              <a:ext cx="550555" cy="153191"/>
              <a:chOff x="14012864" y="2900054"/>
              <a:chExt cx="550555" cy="15319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6780000">
                <a:off x="14012864" y="2900054"/>
                <a:ext cx="550555" cy="15319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054018" y="2980528"/>
              <a:ext cx="697474" cy="153191"/>
              <a:chOff x="14054018" y="2980528"/>
              <a:chExt cx="697474" cy="1531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6780000">
                <a:off x="14054018" y="2980528"/>
                <a:ext cx="697474" cy="15319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320062" y="1419042"/>
            <a:ext cx="384699" cy="573074"/>
            <a:chOff x="14320062" y="1419042"/>
            <a:chExt cx="384699" cy="5730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0062" y="1419042"/>
              <a:ext cx="384699" cy="5730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62187" y="1445834"/>
            <a:ext cx="554715" cy="995348"/>
            <a:chOff x="4262187" y="1445834"/>
            <a:chExt cx="554715" cy="9953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20000">
              <a:off x="4262187" y="1445834"/>
              <a:ext cx="554715" cy="9953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324265" y="2833333"/>
            <a:ext cx="30019656" cy="847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357063" y="4323226"/>
            <a:ext cx="1121633" cy="1233500"/>
            <a:chOff x="16357063" y="4323226"/>
            <a:chExt cx="1121633" cy="12335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800000">
              <a:off x="16357063" y="4323226"/>
              <a:ext cx="1121633" cy="12335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48118" y="1515736"/>
            <a:ext cx="6485714" cy="7760454"/>
            <a:chOff x="10848118" y="1515736"/>
            <a:chExt cx="6485714" cy="77604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8118" y="1515736"/>
              <a:ext cx="6485714" cy="77604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5757" y="2061470"/>
            <a:ext cx="1438095" cy="12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5381" y="2434821"/>
            <a:ext cx="1219068" cy="438759"/>
            <a:chOff x="12745381" y="2434821"/>
            <a:chExt cx="1219068" cy="4387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5381" y="2434821"/>
              <a:ext cx="1219068" cy="4387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1618" y="2477575"/>
            <a:ext cx="1019048" cy="3904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0295" y="3062108"/>
            <a:ext cx="5028571" cy="7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86310" y="3780940"/>
            <a:ext cx="4561905" cy="4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3237" y="3568928"/>
            <a:ext cx="1222524" cy="164724"/>
            <a:chOff x="12903237" y="3568928"/>
            <a:chExt cx="1222524" cy="1647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3237" y="3568928"/>
              <a:ext cx="1222524" cy="1647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07056" y="4515794"/>
            <a:ext cx="3790476" cy="9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17585" y="4614515"/>
            <a:ext cx="377934" cy="377934"/>
            <a:chOff x="11717585" y="4614515"/>
            <a:chExt cx="377934" cy="377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7585" y="4614515"/>
              <a:ext cx="377934" cy="3779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46925" y="4613117"/>
            <a:ext cx="342857" cy="4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07056" y="5589781"/>
            <a:ext cx="3876190" cy="9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17585" y="5688503"/>
            <a:ext cx="377934" cy="377934"/>
            <a:chOff x="11717585" y="5688503"/>
            <a:chExt cx="377934" cy="3779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7585" y="5688503"/>
              <a:ext cx="377934" cy="37793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56143" y="5677886"/>
            <a:ext cx="333333" cy="438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07056" y="6623948"/>
            <a:ext cx="4180952" cy="9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17585" y="6730676"/>
            <a:ext cx="377934" cy="377934"/>
            <a:chOff x="11717585" y="6730676"/>
            <a:chExt cx="377934" cy="3779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7585" y="6730676"/>
              <a:ext cx="377934" cy="37793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56143" y="6721271"/>
            <a:ext cx="342857" cy="4380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07056" y="7658115"/>
            <a:ext cx="4438095" cy="9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17585" y="7756837"/>
            <a:ext cx="377934" cy="377934"/>
            <a:chOff x="11717585" y="7756837"/>
            <a:chExt cx="377934" cy="377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7585" y="7756837"/>
              <a:ext cx="377934" cy="37793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46925" y="7746220"/>
            <a:ext cx="323810" cy="4380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66678" y="752498"/>
            <a:ext cx="8961905" cy="65047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48797" y="3200595"/>
            <a:ext cx="532155" cy="425979"/>
            <a:chOff x="1848797" y="3200595"/>
            <a:chExt cx="532155" cy="42597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871439" y="3440686"/>
              <a:ext cx="414751" cy="115403"/>
              <a:chOff x="1871439" y="3440686"/>
              <a:chExt cx="414751" cy="11540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9540000">
                <a:off x="1871439" y="3440686"/>
                <a:ext cx="414751" cy="11540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855722" y="3299768"/>
              <a:ext cx="518306" cy="144217"/>
              <a:chOff x="1855722" y="3299768"/>
              <a:chExt cx="518306" cy="14421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9360000">
                <a:off x="1855722" y="3299768"/>
                <a:ext cx="518306" cy="14421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419048" y="5974850"/>
            <a:ext cx="6723810" cy="367803"/>
            <a:chOff x="2419048" y="5974850"/>
            <a:chExt cx="6723810" cy="36780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19048" y="5974850"/>
              <a:ext cx="6723810" cy="36780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36192" y="5593728"/>
            <a:ext cx="6647619" cy="847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200000" y="7009524"/>
            <a:ext cx="7466667" cy="2238095"/>
            <a:chOff x="2200000" y="7009524"/>
            <a:chExt cx="7466667" cy="2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00000" y="7009524"/>
              <a:ext cx="7466667" cy="223809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934954" y="7582405"/>
            <a:ext cx="5533333" cy="6380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561915" y="7920454"/>
            <a:ext cx="1930159" cy="387662"/>
            <a:chOff x="8561915" y="7920454"/>
            <a:chExt cx="1930159" cy="38766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8561915" y="7920454"/>
              <a:ext cx="1930159" cy="38766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53335" y="8189646"/>
            <a:ext cx="5876190" cy="6095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940250" y="2087277"/>
            <a:ext cx="1662054" cy="1418308"/>
            <a:chOff x="1940250" y="2087277"/>
            <a:chExt cx="1662054" cy="141830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560000">
              <a:off x="1940250" y="2087277"/>
              <a:ext cx="1662054" cy="141830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 rot="-1620000">
            <a:off x="2022999" y="2344125"/>
            <a:ext cx="1247619" cy="6571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084281" y="2434821"/>
            <a:ext cx="1219068" cy="438759"/>
            <a:chOff x="14084281" y="2434821"/>
            <a:chExt cx="1219068" cy="43875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084281" y="2434821"/>
              <a:ext cx="1219068" cy="43875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190518" y="2477575"/>
            <a:ext cx="895238" cy="39047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00000" y="1515736"/>
            <a:ext cx="6361406" cy="7753578"/>
            <a:chOff x="2200000" y="1515736"/>
            <a:chExt cx="6361406" cy="77535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0000" y="1515736"/>
              <a:ext cx="6361406" cy="77535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5376" y="781069"/>
            <a:ext cx="8561905" cy="65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8095" y="6012945"/>
            <a:ext cx="5967872" cy="367803"/>
            <a:chOff x="10438095" y="6012945"/>
            <a:chExt cx="5967872" cy="3678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8095" y="6012945"/>
              <a:ext cx="5967872" cy="36780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9302" y="5622299"/>
            <a:ext cx="6142857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26793" y="6857143"/>
            <a:ext cx="7466667" cy="2419048"/>
            <a:chOff x="9726793" y="6857143"/>
            <a:chExt cx="7466667" cy="24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6793" y="6857143"/>
              <a:ext cx="7466667" cy="24190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7191" y="7345430"/>
            <a:ext cx="6314286" cy="6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77597" y="7853788"/>
            <a:ext cx="2152381" cy="387662"/>
            <a:chOff x="15977597" y="7853788"/>
            <a:chExt cx="2152381" cy="3876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977597" y="7853788"/>
              <a:ext cx="2152381" cy="3876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38763" y="7962194"/>
            <a:ext cx="5933333" cy="10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98361" y="3189665"/>
            <a:ext cx="490337" cy="535850"/>
            <a:chOff x="16198361" y="3189665"/>
            <a:chExt cx="490337" cy="5358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99681" y="3324684"/>
              <a:ext cx="414751" cy="115403"/>
              <a:chOff x="16299681" y="3324684"/>
              <a:chExt cx="414751" cy="11540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8720000">
                <a:off x="16299681" y="3324684"/>
                <a:ext cx="414751" cy="11540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58337" y="3406628"/>
              <a:ext cx="518306" cy="144217"/>
              <a:chOff x="16158337" y="3406628"/>
              <a:chExt cx="518306" cy="1442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8540000">
                <a:off x="16158337" y="3406628"/>
                <a:ext cx="518306" cy="1442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952065" y="1838378"/>
            <a:ext cx="441470" cy="792147"/>
            <a:chOff x="15952065" y="1838378"/>
            <a:chExt cx="441470" cy="7921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500000">
              <a:off x="15952065" y="1838378"/>
              <a:ext cx="441470" cy="7921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61753" y="5200000"/>
            <a:ext cx="714303" cy="642591"/>
            <a:chOff x="2961753" y="5200000"/>
            <a:chExt cx="714303" cy="6425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61753" y="5200000"/>
              <a:ext cx="714303" cy="6425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32461" y="5764757"/>
            <a:ext cx="3991349" cy="179265"/>
            <a:chOff x="3532461" y="5764757"/>
            <a:chExt cx="3991349" cy="1792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2461" y="5764757"/>
              <a:ext cx="3991349" cy="1792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32461" y="6161593"/>
            <a:ext cx="1592572" cy="179265"/>
            <a:chOff x="3532461" y="6161593"/>
            <a:chExt cx="1592572" cy="17926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2461" y="6161593"/>
              <a:ext cx="1592572" cy="17926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42622" y="5923071"/>
            <a:ext cx="2209524" cy="5619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7676" y="1815320"/>
            <a:ext cx="3019048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08508" y="2074635"/>
            <a:ext cx="1696983" cy="1249644"/>
            <a:chOff x="2508508" y="2074635"/>
            <a:chExt cx="1696983" cy="12496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8508" y="2074635"/>
              <a:ext cx="1696983" cy="12496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702209" y="6386497"/>
            <a:ext cx="1811448" cy="896796"/>
            <a:chOff x="8702209" y="6386497"/>
            <a:chExt cx="1811448" cy="8967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9600000">
              <a:off x="8702209" y="6386497"/>
              <a:ext cx="1811448" cy="896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78682" y="1940258"/>
            <a:ext cx="2254940" cy="2684181"/>
            <a:chOff x="13078682" y="1940258"/>
            <a:chExt cx="2254940" cy="2684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820000">
              <a:off x="13078682" y="1940258"/>
              <a:ext cx="2254940" cy="2684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0057" y="3053535"/>
            <a:ext cx="1699413" cy="1719644"/>
            <a:chOff x="4610057" y="3053535"/>
            <a:chExt cx="1699413" cy="17196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340000">
              <a:off x="4610057" y="3053535"/>
              <a:ext cx="1699413" cy="17196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9519" y="3709789"/>
            <a:ext cx="11371429" cy="80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8947" y="1658249"/>
            <a:ext cx="9838095" cy="52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8467" y="4197340"/>
            <a:ext cx="8238095" cy="48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560000">
            <a:off x="13528415" y="2811520"/>
            <a:ext cx="1800000" cy="714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560000">
            <a:off x="4934236" y="3577221"/>
            <a:ext cx="1076190" cy="6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28616" y="3535821"/>
            <a:ext cx="485285" cy="135029"/>
            <a:chOff x="4028616" y="3535821"/>
            <a:chExt cx="485285" cy="1350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4028616" y="3535821"/>
              <a:ext cx="485285" cy="1350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47020" y="4454045"/>
            <a:ext cx="733571" cy="925806"/>
            <a:chOff x="14847020" y="4454045"/>
            <a:chExt cx="733571" cy="9258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770367" y="4833388"/>
              <a:ext cx="538203" cy="149754"/>
              <a:chOff x="14770367" y="4833388"/>
              <a:chExt cx="538203" cy="1497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7880000">
                <a:off x="14770367" y="4833388"/>
                <a:ext cx="538203" cy="1497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767593" y="4819518"/>
              <a:ext cx="962993" cy="194860"/>
              <a:chOff x="14767593" y="4819518"/>
              <a:chExt cx="962993" cy="1948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8060000">
                <a:off x="14767593" y="4819518"/>
                <a:ext cx="962993" cy="19486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01087" y="6977458"/>
            <a:ext cx="441770" cy="658090"/>
            <a:chOff x="15701087" y="6977458"/>
            <a:chExt cx="441770" cy="6580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01087" y="6977458"/>
              <a:ext cx="441770" cy="6580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25858" y="6640322"/>
            <a:ext cx="340127" cy="506676"/>
            <a:chOff x="15325858" y="6640322"/>
            <a:chExt cx="340127" cy="5066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25858" y="6640322"/>
              <a:ext cx="340127" cy="5066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52868" y="5792147"/>
            <a:ext cx="1914560" cy="434908"/>
            <a:chOff x="13752868" y="5792147"/>
            <a:chExt cx="1914560" cy="4349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3752868" y="5792147"/>
              <a:ext cx="1914560" cy="434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98244" y="5792147"/>
            <a:ext cx="1141000" cy="434908"/>
            <a:chOff x="9698244" y="5792147"/>
            <a:chExt cx="1141000" cy="4349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9698244" y="5792147"/>
              <a:ext cx="1141000" cy="4349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15469" y="6265336"/>
            <a:ext cx="2321911" cy="434908"/>
            <a:chOff x="11115469" y="6265336"/>
            <a:chExt cx="2321911" cy="4349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1115469" y="6265336"/>
              <a:ext cx="2321911" cy="4349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80762" y="6343250"/>
            <a:ext cx="1044792" cy="1148995"/>
            <a:chOff x="3280762" y="6343250"/>
            <a:chExt cx="1044792" cy="11489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9000000">
              <a:off x="3280762" y="6343250"/>
              <a:ext cx="1044792" cy="11489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20635" y="3730747"/>
            <a:ext cx="15155556" cy="5526396"/>
            <a:chOff x="2120635" y="3730747"/>
            <a:chExt cx="15155556" cy="5526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0635" y="3730747"/>
              <a:ext cx="15155556" cy="5526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25397" y="6223202"/>
            <a:ext cx="12946032" cy="935936"/>
            <a:chOff x="3225397" y="6223202"/>
            <a:chExt cx="12946032" cy="93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5397" y="6223202"/>
              <a:ext cx="12946032" cy="93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53299" y="3356191"/>
            <a:ext cx="2722892" cy="677971"/>
            <a:chOff x="14553299" y="3356191"/>
            <a:chExt cx="2722892" cy="677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3299" y="3356191"/>
              <a:ext cx="2722892" cy="6779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15523" y="3433938"/>
            <a:ext cx="2009524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28280" y="712770"/>
            <a:ext cx="12161905" cy="4257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21498" y="1141643"/>
            <a:ext cx="545169" cy="554799"/>
            <a:chOff x="14121498" y="1141643"/>
            <a:chExt cx="545169" cy="55479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077304" y="1430838"/>
              <a:ext cx="420632" cy="117040"/>
              <a:chOff x="14077304" y="1430838"/>
              <a:chExt cx="420632" cy="11704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8240000">
                <a:off x="14077304" y="1430838"/>
                <a:ext cx="420632" cy="1170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093316" y="1342514"/>
              <a:ext cx="615531" cy="152292"/>
              <a:chOff x="14093316" y="1342514"/>
              <a:chExt cx="615531" cy="15229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820000">
                <a:off x="14093316" y="1342514"/>
                <a:ext cx="615531" cy="15229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913998" y="1407540"/>
            <a:ext cx="752669" cy="531492"/>
            <a:chOff x="3913998" y="1407540"/>
            <a:chExt cx="752669" cy="5314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025463" y="1306724"/>
              <a:ext cx="508483" cy="722649"/>
              <a:chOff x="4025463" y="1306724"/>
              <a:chExt cx="508483" cy="72264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140000">
                <a:off x="4025463" y="1306724"/>
                <a:ext cx="508483" cy="7226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096571" y="1662912"/>
              <a:ext cx="582238" cy="127881"/>
              <a:chOff x="4096571" y="1662912"/>
              <a:chExt cx="582238" cy="1278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9620000">
                <a:off x="4096571" y="1662912"/>
                <a:ext cx="582238" cy="12788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397289" y="2538436"/>
            <a:ext cx="400304" cy="596320"/>
            <a:chOff x="4397289" y="2538436"/>
            <a:chExt cx="400304" cy="5963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97289" y="2538436"/>
              <a:ext cx="400304" cy="5963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06505" y="2163229"/>
            <a:ext cx="303019" cy="451397"/>
            <a:chOff x="14306505" y="2163229"/>
            <a:chExt cx="303019" cy="4513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06505" y="2163229"/>
              <a:ext cx="303019" cy="45139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304" y="4168174"/>
            <a:ext cx="1238095" cy="1180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295306" y="4485714"/>
            <a:ext cx="1286884" cy="463167"/>
            <a:chOff x="4295306" y="4485714"/>
            <a:chExt cx="1286884" cy="4631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5306" y="4485714"/>
              <a:ext cx="1286884" cy="46316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07453" y="4530846"/>
            <a:ext cx="1076190" cy="4190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73260" y="5181150"/>
            <a:ext cx="5028571" cy="74285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30641" y="5263543"/>
            <a:ext cx="6295238" cy="5904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420964" y="5699072"/>
            <a:ext cx="1222524" cy="164724"/>
            <a:chOff x="4420964" y="5699072"/>
            <a:chExt cx="1222524" cy="16472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20964" y="5699072"/>
              <a:ext cx="1222524" cy="16472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84199" y="7500435"/>
            <a:ext cx="4914286" cy="51428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367753" y="7560836"/>
            <a:ext cx="327757" cy="327757"/>
            <a:chOff x="3367753" y="7560836"/>
            <a:chExt cx="327757" cy="3277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67753" y="7560836"/>
              <a:ext cx="327757" cy="32775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93198" y="7559624"/>
            <a:ext cx="304762" cy="3809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708688" y="4485714"/>
            <a:ext cx="1904239" cy="463167"/>
            <a:chOff x="5708688" y="4485714"/>
            <a:chExt cx="1904239" cy="46316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08688" y="4485714"/>
              <a:ext cx="1904239" cy="46316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01264" y="4530846"/>
            <a:ext cx="1466667" cy="41904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04389" y="6425778"/>
            <a:ext cx="9238095" cy="59047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34125" y="7500435"/>
            <a:ext cx="5561905" cy="5142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017679" y="7560836"/>
            <a:ext cx="327757" cy="327757"/>
            <a:chOff x="9017679" y="7560836"/>
            <a:chExt cx="327757" cy="32775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17679" y="7560836"/>
              <a:ext cx="327757" cy="32775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43124" y="7559624"/>
            <a:ext cx="285714" cy="38095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784199" y="8037879"/>
            <a:ext cx="4780952" cy="5142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367753" y="8098280"/>
            <a:ext cx="327757" cy="327757"/>
            <a:chOff x="3367753" y="8098280"/>
            <a:chExt cx="327757" cy="32775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67753" y="8098280"/>
              <a:ext cx="327757" cy="327757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393198" y="8087544"/>
            <a:ext cx="295238" cy="38095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434125" y="8062577"/>
            <a:ext cx="6695238" cy="5142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017679" y="8122979"/>
            <a:ext cx="327757" cy="327757"/>
            <a:chOff x="9017679" y="8122979"/>
            <a:chExt cx="327757" cy="32775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17679" y="8122979"/>
              <a:ext cx="327757" cy="327757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043124" y="8121766"/>
            <a:ext cx="285714" cy="38095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20635" y="3714224"/>
            <a:ext cx="15155556" cy="5546942"/>
            <a:chOff x="2120635" y="3714224"/>
            <a:chExt cx="15155556" cy="55469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0635" y="3714224"/>
              <a:ext cx="15155556" cy="55469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53299" y="3356191"/>
            <a:ext cx="2722892" cy="677971"/>
            <a:chOff x="14553299" y="3356191"/>
            <a:chExt cx="2722892" cy="677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53299" y="3356191"/>
              <a:ext cx="2722892" cy="6779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523" y="3433938"/>
            <a:ext cx="2009524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8280" y="712770"/>
            <a:ext cx="12095238" cy="42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80800" y="7151299"/>
            <a:ext cx="714303" cy="642591"/>
            <a:chOff x="9380800" y="7151299"/>
            <a:chExt cx="714303" cy="642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0800" y="7151299"/>
              <a:ext cx="714303" cy="642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7358" y="7693606"/>
            <a:ext cx="5759785" cy="200568"/>
            <a:chOff x="9897358" y="7693606"/>
            <a:chExt cx="5759785" cy="2005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7358" y="7693606"/>
              <a:ext cx="5759785" cy="2005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22021" y="4512155"/>
            <a:ext cx="5895238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79618" y="3737279"/>
            <a:ext cx="1600995" cy="1546524"/>
            <a:chOff x="3179618" y="3737279"/>
            <a:chExt cx="1600995" cy="154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">
              <a:off x="3179618" y="3737279"/>
              <a:ext cx="1600995" cy="1546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72443" y="2341308"/>
            <a:ext cx="327557" cy="487950"/>
            <a:chOff x="14272443" y="2341308"/>
            <a:chExt cx="327557" cy="4879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72443" y="2341308"/>
              <a:ext cx="327557" cy="4879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12108" y="1132505"/>
            <a:ext cx="384699" cy="573074"/>
            <a:chOff x="4612108" y="1132505"/>
            <a:chExt cx="384699" cy="5730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2108" y="1132505"/>
              <a:ext cx="384699" cy="5730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17707" y="1199994"/>
            <a:ext cx="637029" cy="806395"/>
            <a:chOff x="14117707" y="1199994"/>
            <a:chExt cx="637029" cy="8063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181980" y="1241867"/>
              <a:ext cx="508483" cy="722649"/>
              <a:chOff x="14181980" y="1241867"/>
              <a:chExt cx="508483" cy="72264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660000">
                <a:off x="14181980" y="1241867"/>
                <a:ext cx="508483" cy="72264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065133" y="1632651"/>
              <a:ext cx="582238" cy="127881"/>
              <a:chOff x="14065133" y="1632651"/>
              <a:chExt cx="582238" cy="12788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4140000">
                <a:off x="14065133" y="1632651"/>
                <a:ext cx="582238" cy="1278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639531" y="5526721"/>
            <a:ext cx="4492675" cy="153055"/>
            <a:chOff x="5639531" y="5526721"/>
            <a:chExt cx="4492675" cy="1530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60000">
              <a:off x="5639531" y="5526721"/>
              <a:ext cx="4492675" cy="1530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2857" y="3941545"/>
            <a:ext cx="10800000" cy="367803"/>
            <a:chOff x="4342857" y="3941545"/>
            <a:chExt cx="10800000" cy="367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2857" y="3941545"/>
              <a:ext cx="10800000" cy="367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9524" y="5361905"/>
            <a:ext cx="4600869" cy="3742857"/>
            <a:chOff x="2209524" y="5361905"/>
            <a:chExt cx="4600869" cy="37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524" y="5361905"/>
              <a:ext cx="4600869" cy="37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3823" y="762026"/>
            <a:ext cx="13257143" cy="425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17145" y="3569947"/>
            <a:ext cx="10076190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70071" y="1391333"/>
            <a:ext cx="783582" cy="1718496"/>
            <a:chOff x="14570071" y="1391333"/>
            <a:chExt cx="783582" cy="17184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14174833" y="590234"/>
              <a:ext cx="1567165" cy="34369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">
              <a:off x="14570071" y="1391333"/>
              <a:ext cx="783582" cy="1718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5535" y="4932352"/>
            <a:ext cx="1168847" cy="1168847"/>
            <a:chOff x="3925535" y="4932352"/>
            <a:chExt cx="1168847" cy="11688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5535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3252" y="6377649"/>
            <a:ext cx="3828571" cy="1019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15156" y="7679915"/>
            <a:ext cx="3257143" cy="11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42423" y="5361905"/>
            <a:ext cx="4600869" cy="3742857"/>
            <a:chOff x="7442423" y="5361905"/>
            <a:chExt cx="4600869" cy="37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2423" y="5361905"/>
              <a:ext cx="4600869" cy="37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58434" y="4932352"/>
            <a:ext cx="1168847" cy="1168847"/>
            <a:chOff x="9158434" y="4932352"/>
            <a:chExt cx="1168847" cy="11688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58434" y="4932352"/>
              <a:ext cx="1168847" cy="11688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18179" y="5361905"/>
            <a:ext cx="4600869" cy="3742857"/>
            <a:chOff x="12618179" y="5361905"/>
            <a:chExt cx="4600869" cy="37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179" y="5361905"/>
              <a:ext cx="4600869" cy="37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34190" y="4932352"/>
            <a:ext cx="1168847" cy="1168847"/>
            <a:chOff x="14334190" y="4932352"/>
            <a:chExt cx="1168847" cy="1168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34190" y="4932352"/>
              <a:ext cx="1168847" cy="116884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37869" y="5062390"/>
            <a:ext cx="1476190" cy="12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608666" y="2380401"/>
            <a:ext cx="524169" cy="698609"/>
            <a:chOff x="15608666" y="2380401"/>
            <a:chExt cx="524169" cy="6986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5900000">
              <a:off x="15608666" y="2380401"/>
              <a:ext cx="524169" cy="6986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86219" y="1322827"/>
            <a:ext cx="729905" cy="203094"/>
            <a:chOff x="3986219" y="1322827"/>
            <a:chExt cx="729905" cy="2030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60000">
              <a:off x="3986219" y="1322827"/>
              <a:ext cx="729905" cy="2030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53332" y="2400080"/>
            <a:ext cx="411148" cy="612474"/>
            <a:chOff x="3853332" y="2400080"/>
            <a:chExt cx="411148" cy="61247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53332" y="2400080"/>
              <a:ext cx="411148" cy="61247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62113" y="5062390"/>
            <a:ext cx="1476190" cy="12666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9214" y="5062390"/>
            <a:ext cx="1428571" cy="12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209524" y="7414484"/>
            <a:ext cx="4609524" cy="154002"/>
            <a:chOff x="2209524" y="7414484"/>
            <a:chExt cx="4609524" cy="1540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09524" y="7414484"/>
              <a:ext cx="4609524" cy="15400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81823" y="6377649"/>
            <a:ext cx="3828571" cy="101904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3728" y="7679915"/>
            <a:ext cx="3257143" cy="11619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438095" y="7414484"/>
            <a:ext cx="4609524" cy="154002"/>
            <a:chOff x="7438095" y="7414484"/>
            <a:chExt cx="4609524" cy="1540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8095" y="7414484"/>
              <a:ext cx="4609524" cy="1540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00829" y="6377649"/>
            <a:ext cx="3828571" cy="101904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62733" y="7679915"/>
            <a:ext cx="3257143" cy="116190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657100" y="7414484"/>
            <a:ext cx="4609524" cy="154002"/>
            <a:chOff x="12657100" y="7414484"/>
            <a:chExt cx="4609524" cy="154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57100" y="7414484"/>
              <a:ext cx="4609524" cy="1540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6667" y="4649143"/>
            <a:ext cx="888224" cy="3786941"/>
            <a:chOff x="10666667" y="4649143"/>
            <a:chExt cx="888224" cy="378694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666667" y="4649143"/>
              <a:ext cx="888224" cy="493714"/>
              <a:chOff x="10666667" y="4649143"/>
              <a:chExt cx="888224" cy="493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66667" y="4649143"/>
                <a:ext cx="888224" cy="493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666667" y="7942370"/>
              <a:ext cx="888224" cy="493714"/>
              <a:chOff x="10666667" y="7942370"/>
              <a:chExt cx="888224" cy="493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66667" y="7942370"/>
                <a:ext cx="888224" cy="4937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13982" y="3952381"/>
            <a:ext cx="8762209" cy="5324141"/>
            <a:chOff x="2113982" y="3952381"/>
            <a:chExt cx="8762209" cy="5324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3982" y="3952381"/>
              <a:ext cx="8762209" cy="53241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1151" y="3476699"/>
            <a:ext cx="3145685" cy="1794011"/>
            <a:chOff x="1901151" y="3476699"/>
            <a:chExt cx="3145685" cy="17940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1901151" y="3476699"/>
              <a:ext cx="3145685" cy="17940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0491" y="762025"/>
            <a:ext cx="13771429" cy="4257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63024" y="846178"/>
            <a:ext cx="1044792" cy="1148995"/>
            <a:chOff x="13963024" y="846178"/>
            <a:chExt cx="1044792" cy="11489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340000">
              <a:off x="13963024" y="846178"/>
              <a:ext cx="1044792" cy="1148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95238" y="3904762"/>
            <a:ext cx="5942857" cy="5352381"/>
            <a:chOff x="11295238" y="3904762"/>
            <a:chExt cx="5942857" cy="53523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95238" y="3904762"/>
              <a:ext cx="5942857" cy="53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33822" y="1480039"/>
            <a:ext cx="1042520" cy="736168"/>
            <a:chOff x="3333822" y="1480039"/>
            <a:chExt cx="1042520" cy="7361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488212" y="1340399"/>
              <a:ext cx="704299" cy="1000940"/>
              <a:chOff x="3488212" y="1340399"/>
              <a:chExt cx="704299" cy="100094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140000">
                <a:off x="3488212" y="1340399"/>
                <a:ext cx="704299" cy="100094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586703" y="1833754"/>
              <a:ext cx="806456" cy="177127"/>
              <a:chOff x="3586703" y="1833754"/>
              <a:chExt cx="806456" cy="1771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9620000">
                <a:off x="3586703" y="1833754"/>
                <a:ext cx="806456" cy="17712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943718" y="5830479"/>
            <a:ext cx="1095238" cy="1095238"/>
            <a:chOff x="5943718" y="5830479"/>
            <a:chExt cx="1095238" cy="10952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3718" y="5830479"/>
              <a:ext cx="1095238" cy="109523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76430" y="8186713"/>
            <a:ext cx="4523810" cy="84761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41316" y="4540694"/>
            <a:ext cx="4190476" cy="12666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41316" y="6009668"/>
            <a:ext cx="4333333" cy="12666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60364" y="7547719"/>
            <a:ext cx="4152381" cy="12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925903" y="4610533"/>
            <a:ext cx="378270" cy="378270"/>
            <a:chOff x="11925903" y="4610533"/>
            <a:chExt cx="378270" cy="37827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25903" y="4610533"/>
              <a:ext cx="378270" cy="3782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25903" y="6056971"/>
            <a:ext cx="378270" cy="378270"/>
            <a:chOff x="11925903" y="6056971"/>
            <a:chExt cx="378270" cy="3782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25903" y="6056971"/>
              <a:ext cx="378270" cy="37827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25903" y="7636606"/>
            <a:ext cx="378270" cy="378270"/>
            <a:chOff x="11925903" y="7636606"/>
            <a:chExt cx="378270" cy="37827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25903" y="7636606"/>
              <a:ext cx="378270" cy="37827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228668" y="4899444"/>
            <a:ext cx="3418951" cy="189422"/>
            <a:chOff x="13228668" y="4899444"/>
            <a:chExt cx="3418951" cy="18942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28668" y="4899444"/>
              <a:ext cx="3418951" cy="1894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378041" y="6378625"/>
            <a:ext cx="2260054" cy="189422"/>
            <a:chOff x="14378041" y="6378625"/>
            <a:chExt cx="2260054" cy="1894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78041" y="6378625"/>
              <a:ext cx="2260054" cy="1894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508356" y="6922693"/>
            <a:ext cx="758311" cy="189422"/>
            <a:chOff x="12508356" y="6922693"/>
            <a:chExt cx="758311" cy="18942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08356" y="6922693"/>
              <a:ext cx="758311" cy="1894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494648" y="7915059"/>
            <a:ext cx="2181542" cy="189422"/>
            <a:chOff x="12494648" y="7915059"/>
            <a:chExt cx="2181542" cy="18942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94648" y="7915059"/>
              <a:ext cx="2181542" cy="18942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420000">
            <a:off x="2307166" y="3622519"/>
            <a:ext cx="2028571" cy="108571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817569" y="2507738"/>
            <a:ext cx="266474" cy="396957"/>
            <a:chOff x="3817569" y="2507738"/>
            <a:chExt cx="266474" cy="39695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17569" y="2507738"/>
              <a:ext cx="266474" cy="3969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766069" y="2335679"/>
            <a:ext cx="524169" cy="698609"/>
            <a:chOff x="14766069" y="2335679"/>
            <a:chExt cx="524169" cy="69860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5900000">
              <a:off x="14766069" y="2335679"/>
              <a:ext cx="524169" cy="69860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0017" y="3654193"/>
            <a:ext cx="13621172" cy="5873167"/>
            <a:chOff x="2113982" y="4571429"/>
            <a:chExt cx="15162209" cy="4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13982" y="4571429"/>
              <a:ext cx="15162209" cy="4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3600" y="3072118"/>
            <a:ext cx="7041472" cy="1108380"/>
            <a:chOff x="6158528" y="4106946"/>
            <a:chExt cx="7041472" cy="1108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158528" y="4106946"/>
              <a:ext cx="7041472" cy="1108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5232260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00400" y="-109885"/>
            <a:ext cx="10171429" cy="46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06182" y="2043529"/>
            <a:ext cx="719543" cy="1022605"/>
            <a:chOff x="6374809" y="2840973"/>
            <a:chExt cx="719543" cy="10226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2720000">
              <a:off x="6374809" y="2840973"/>
              <a:ext cx="719543" cy="10226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9679" y="2291009"/>
            <a:ext cx="664344" cy="764654"/>
            <a:chOff x="11925591" y="3008690"/>
            <a:chExt cx="664344" cy="7646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78498" y="3214212"/>
              <a:ext cx="609853" cy="169690"/>
              <a:chOff x="11878498" y="3214212"/>
              <a:chExt cx="609853" cy="1696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7740000">
                <a:off x="11878498" y="3214212"/>
                <a:ext cx="609853" cy="1696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894596" y="3334894"/>
              <a:ext cx="772595" cy="169690"/>
              <a:chOff x="11894596" y="3334894"/>
              <a:chExt cx="772595" cy="1696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7740000">
                <a:off x="11894596" y="3334894"/>
                <a:ext cx="772595" cy="1696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48325" y="127722"/>
            <a:ext cx="524617" cy="781505"/>
            <a:chOff x="7185310" y="417161"/>
            <a:chExt cx="524617" cy="781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185310" y="417161"/>
              <a:ext cx="524617" cy="7815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34746" y="99698"/>
            <a:ext cx="510167" cy="759980"/>
            <a:chOff x="11528251" y="613020"/>
            <a:chExt cx="510167" cy="7599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528251" y="613020"/>
              <a:ext cx="510167" cy="75998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80800" y="3217390"/>
            <a:ext cx="6028571" cy="8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23759" y="4417524"/>
            <a:ext cx="975391" cy="975391"/>
            <a:chOff x="3728472" y="5759483"/>
            <a:chExt cx="975391" cy="9753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728472" y="5759483"/>
              <a:ext cx="975391" cy="9753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79953" y="5728242"/>
            <a:ext cx="975391" cy="975391"/>
            <a:chOff x="3728472" y="6965064"/>
            <a:chExt cx="975391" cy="9753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728472" y="6965064"/>
              <a:ext cx="975391" cy="9753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93536" y="4944661"/>
            <a:ext cx="4571429" cy="377383"/>
            <a:chOff x="7447619" y="6252728"/>
            <a:chExt cx="4571429" cy="3773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447619" y="6252728"/>
              <a:ext cx="4571429" cy="3773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43600" y="5993573"/>
            <a:ext cx="5221036" cy="377383"/>
            <a:chOff x="10169440" y="7449070"/>
            <a:chExt cx="5221036" cy="3773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169440" y="7449070"/>
              <a:ext cx="5221036" cy="3773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41254" y="822470"/>
            <a:ext cx="288615" cy="429940"/>
            <a:chOff x="6776656" y="1198666"/>
            <a:chExt cx="288615" cy="4299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776656" y="1198666"/>
              <a:ext cx="288615" cy="4299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71851" y="673056"/>
            <a:ext cx="318639" cy="474666"/>
            <a:chOff x="12038418" y="1252410"/>
            <a:chExt cx="318639" cy="47466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2038418" y="1252410"/>
              <a:ext cx="318639" cy="47466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8558" y="6969189"/>
            <a:ext cx="975445" cy="975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6702" y="8143071"/>
            <a:ext cx="975445" cy="975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3015" y="7011065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03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67080" y="5800440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02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00370" y="4498842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01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01731" y="8222127"/>
            <a:ext cx="86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 w="34925">
                  <a:noFill/>
                </a:ln>
                <a:solidFill>
                  <a:schemeClr val="bg1"/>
                </a:solidFill>
              </a:rPr>
              <a:t>04</a:t>
            </a:r>
            <a:endParaRPr lang="ko-KR" altLang="en-US" sz="4800" b="1" dirty="0">
              <a:ln w="3492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668" y="5784392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인생역전 열차 시스템 구조</a:t>
            </a:r>
            <a:endParaRPr lang="ko-KR" altLang="en-US" sz="4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044668" y="4585676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우리 인생역전 열차는</a:t>
            </a:r>
            <a:r>
              <a:rPr lang="en-US" altLang="ko-KR" sz="4000" b="1" dirty="0" smtClean="0"/>
              <a:t>?</a:t>
            </a:r>
            <a:endParaRPr lang="ko-KR" altLang="en-US" sz="40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4627" y="7429690"/>
            <a:ext cx="5218628" cy="37798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044668" y="7029391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인생역전 열차 알고리즘</a:t>
            </a:r>
            <a:endParaRPr lang="ko-KR" altLang="en-US" sz="4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09190" y="8674689"/>
            <a:ext cx="6222011" cy="4506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920877" y="8320746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인생역전 열차 탑승하시겠습니까</a:t>
            </a:r>
            <a:r>
              <a:rPr lang="en-US" altLang="ko-KR" sz="4000" b="1" dirty="0" smtClean="0"/>
              <a:t>?</a:t>
            </a:r>
            <a:endParaRPr lang="ko-KR" altLang="en-US" sz="4000" b="1" dirty="0"/>
          </a:p>
        </p:txBody>
      </p:sp>
      <p:sp>
        <p:nvSpPr>
          <p:cNvPr id="56" name="TextBox 55"/>
          <p:cNvSpPr txBox="1"/>
          <p:nvPr/>
        </p:nvSpPr>
        <p:spPr>
          <a:xfrm rot="5400844">
            <a:off x="-2996396" y="6473176"/>
            <a:ext cx="7176688" cy="44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3139" y="4864157"/>
            <a:ext cx="12365151" cy="926319"/>
            <a:chOff x="3503139" y="4864157"/>
            <a:chExt cx="12365151" cy="9263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177320" y="5099507"/>
              <a:ext cx="888224" cy="493714"/>
              <a:chOff x="15177320" y="5099507"/>
              <a:chExt cx="888224" cy="493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5177320" y="5099507"/>
                <a:ext cx="888224" cy="493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305884" y="5061412"/>
              <a:ext cx="888224" cy="493714"/>
              <a:chOff x="3305884" y="5061412"/>
              <a:chExt cx="888224" cy="493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3305884" y="5061412"/>
                <a:ext cx="888224" cy="4937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13982" y="5561905"/>
            <a:ext cx="15143161" cy="3685714"/>
            <a:chOff x="2113982" y="5561905"/>
            <a:chExt cx="15143161" cy="36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3982" y="5561905"/>
              <a:ext cx="15143161" cy="36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4134" y="3778443"/>
            <a:ext cx="15180952" cy="1409524"/>
            <a:chOff x="2114134" y="3778443"/>
            <a:chExt cx="15180952" cy="140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4134" y="3778443"/>
              <a:ext cx="15180952" cy="14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8280" y="762023"/>
            <a:ext cx="10676190" cy="42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14026" y="1863947"/>
            <a:ext cx="634486" cy="901723"/>
            <a:chOff x="4714026" y="1863947"/>
            <a:chExt cx="634486" cy="9017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880000">
              <a:off x="4714026" y="1863947"/>
              <a:ext cx="634486" cy="9017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71125" y="1468294"/>
            <a:ext cx="414954" cy="618143"/>
            <a:chOff x="5371125" y="1468294"/>
            <a:chExt cx="414954" cy="618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1125" y="1468294"/>
              <a:ext cx="414954" cy="618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7464" y="4052962"/>
            <a:ext cx="11533333" cy="12380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84732" y="1415314"/>
            <a:ext cx="682886" cy="1504209"/>
            <a:chOff x="13584732" y="1415314"/>
            <a:chExt cx="682886" cy="15042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80000">
              <a:off x="13584732" y="1415314"/>
              <a:ext cx="682886" cy="150420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45863" y="6439326"/>
            <a:ext cx="12742857" cy="15238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999889" y="6869945"/>
            <a:ext cx="4952492" cy="189422"/>
            <a:chOff x="3999889" y="6869945"/>
            <a:chExt cx="4952492" cy="1894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9889" y="6869945"/>
              <a:ext cx="4952492" cy="18942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25666" y="8255927"/>
            <a:ext cx="8457143" cy="6095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26579" y="3037062"/>
            <a:ext cx="1551474" cy="1569944"/>
            <a:chOff x="14626579" y="3037062"/>
            <a:chExt cx="1551474" cy="15699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980000">
              <a:off x="14626579" y="3037062"/>
              <a:ext cx="1551474" cy="156994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660000">
            <a:off x="14943144" y="3506217"/>
            <a:ext cx="1019048" cy="5904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714286" y="247619"/>
            <a:ext cx="2952381" cy="589862"/>
            <a:chOff x="15714286" y="247619"/>
            <a:chExt cx="2952381" cy="5898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14286" y="247619"/>
              <a:ext cx="2952381" cy="58986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01930" y="333433"/>
            <a:ext cx="2133333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6909" y="1330939"/>
            <a:ext cx="6412128" cy="1071588"/>
            <a:chOff x="5416909" y="1330939"/>
            <a:chExt cx="6412128" cy="10715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909" y="1330939"/>
              <a:ext cx="6412128" cy="10715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9294" y="1913010"/>
            <a:ext cx="14219048" cy="6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51854" y="1937932"/>
            <a:ext cx="510957" cy="761156"/>
            <a:chOff x="3451854" y="1937932"/>
            <a:chExt cx="510957" cy="7611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1854" y="1937932"/>
              <a:ext cx="510957" cy="7611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0036" y="6468703"/>
            <a:ext cx="713743" cy="1063239"/>
            <a:chOff x="13080036" y="6468703"/>
            <a:chExt cx="713743" cy="1063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0036" y="6468703"/>
              <a:ext cx="713743" cy="10632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43739" y="2246537"/>
            <a:ext cx="684305" cy="1019386"/>
            <a:chOff x="2843739" y="2246537"/>
            <a:chExt cx="684305" cy="10193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3739" y="2246537"/>
              <a:ext cx="684305" cy="1019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33787" y="4680094"/>
            <a:ext cx="1629293" cy="1788609"/>
            <a:chOff x="13233787" y="4680094"/>
            <a:chExt cx="1629293" cy="178860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531729" y="4840065"/>
              <a:ext cx="1033410" cy="1468668"/>
              <a:chOff x="13531729" y="4840065"/>
              <a:chExt cx="1033410" cy="146866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800000">
                <a:off x="13531729" y="4840065"/>
                <a:ext cx="1033410" cy="14686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241312" y="5571014"/>
              <a:ext cx="1183304" cy="259897"/>
              <a:chOff x="13241312" y="5571014"/>
              <a:chExt cx="1183304" cy="2598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280000">
                <a:off x="13241312" y="5571014"/>
                <a:ext cx="1183304" cy="25989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767788" y="6195311"/>
            <a:ext cx="1063370" cy="1511246"/>
            <a:chOff x="2767788" y="6195311"/>
            <a:chExt cx="1063370" cy="15112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060000">
              <a:off x="2767788" y="6195311"/>
              <a:ext cx="1063370" cy="15112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86788" y="4279879"/>
            <a:ext cx="11123810" cy="1421194"/>
            <a:chOff x="12386788" y="4279879"/>
            <a:chExt cx="11123810" cy="14211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2386788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15759784" y="7448821"/>
            <a:ext cx="4238095" cy="4952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99419" y="4364697"/>
            <a:ext cx="13685714" cy="80095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46659" y="1437485"/>
            <a:ext cx="4885714" cy="8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60651" y="7157985"/>
            <a:ext cx="502069" cy="747915"/>
            <a:chOff x="13660651" y="7157985"/>
            <a:chExt cx="502069" cy="7479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60651" y="7157985"/>
              <a:ext cx="502069" cy="7479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95245" y="3970193"/>
            <a:ext cx="2296708" cy="327985"/>
            <a:chOff x="4195245" y="3970193"/>
            <a:chExt cx="2296708" cy="3279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195245" y="3970193"/>
              <a:ext cx="2296708" cy="3279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84869" y="4096325"/>
            <a:ext cx="2044444" cy="327985"/>
            <a:chOff x="6384869" y="4096325"/>
            <a:chExt cx="2044444" cy="3279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6384869" y="4096325"/>
              <a:ext cx="2044444" cy="3279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29924" y="3970193"/>
            <a:ext cx="2296708" cy="327985"/>
            <a:chOff x="8129924" y="3970193"/>
            <a:chExt cx="2296708" cy="3279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129924" y="3970193"/>
              <a:ext cx="2296708" cy="3279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354716" y="3525749"/>
            <a:ext cx="1407819" cy="327985"/>
            <a:chOff x="10354716" y="3525749"/>
            <a:chExt cx="1407819" cy="32798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354716" y="3525749"/>
              <a:ext cx="1407819" cy="3279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169296" y="3963844"/>
            <a:ext cx="2284009" cy="327985"/>
            <a:chOff x="12169296" y="3963844"/>
            <a:chExt cx="2284009" cy="32798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2169296" y="3963844"/>
              <a:ext cx="2284009" cy="3279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42492" y="6426460"/>
            <a:ext cx="2015558" cy="515019"/>
            <a:chOff x="5542492" y="6426460"/>
            <a:chExt cx="2015558" cy="5150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5542492" y="6426460"/>
              <a:ext cx="2015558" cy="5150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63342" y="6956926"/>
            <a:ext cx="3047619" cy="460750"/>
            <a:chOff x="7563342" y="6956926"/>
            <a:chExt cx="3047619" cy="4607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7563342" y="6956926"/>
              <a:ext cx="3047619" cy="4607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830875" y="6652164"/>
            <a:ext cx="1523810" cy="460750"/>
            <a:chOff x="10830875" y="6652164"/>
            <a:chExt cx="1523810" cy="4607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0830875" y="6652164"/>
              <a:ext cx="1523810" cy="4607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98547" y="6978145"/>
            <a:ext cx="2946032" cy="418313"/>
            <a:chOff x="10998547" y="6978145"/>
            <a:chExt cx="2946032" cy="41831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0998547" y="6978145"/>
              <a:ext cx="2946032" cy="41831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911008" y="2197574"/>
            <a:ext cx="1499285" cy="1502557"/>
            <a:chOff x="12911008" y="2197574"/>
            <a:chExt cx="1499285" cy="150255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cstate="print"/>
            <a:stretch>
              <a:fillRect/>
            </a:stretch>
          </p:blipFill>
          <p:spPr>
            <a:xfrm rot="3060000">
              <a:off x="12911008" y="2197574"/>
              <a:ext cx="1499285" cy="1502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6266" y="1414567"/>
            <a:ext cx="8572609" cy="1803810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709777">
            <a:off x="13856212" y="2867489"/>
            <a:ext cx="495272" cy="753752"/>
            <a:chOff x="14977267" y="6561554"/>
            <a:chExt cx="495272" cy="753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57422" y="6782356"/>
              <a:ext cx="582698" cy="162134"/>
              <a:chOff x="14857422" y="6782356"/>
              <a:chExt cx="582698" cy="162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540000">
                <a:off x="14857422" y="6782356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06625" y="6858858"/>
              <a:ext cx="738194" cy="162134"/>
              <a:chOff x="14906625" y="6858858"/>
              <a:chExt cx="738194" cy="162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540000">
                <a:off x="14906625" y="6858858"/>
                <a:ext cx="738194" cy="16213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478556" y="1169028"/>
            <a:ext cx="493002" cy="734409"/>
            <a:chOff x="1985174" y="2201889"/>
            <a:chExt cx="493002" cy="7344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5174" y="2201889"/>
              <a:ext cx="493002" cy="734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13315" y="1821104"/>
            <a:ext cx="299436" cy="446060"/>
            <a:chOff x="7394101" y="3619832"/>
            <a:chExt cx="299436" cy="4460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4101" y="3619832"/>
              <a:ext cx="299436" cy="44606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5520" y="448906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우리 인생 역전 열차는</a:t>
            </a:r>
            <a:r>
              <a:rPr lang="en-US" altLang="ko-KR" sz="3200" b="1" dirty="0" smtClean="0"/>
              <a:t>?</a:t>
            </a:r>
            <a:endParaRPr lang="ko-KR" altLang="en-US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642" y="2529867"/>
            <a:ext cx="4312957" cy="3818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flipH="1">
            <a:off x="5858776" y="1453265"/>
            <a:ext cx="7619998" cy="14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미래를 분석하기 위해서는</a:t>
            </a:r>
            <a:endParaRPr lang="en-US" altLang="ko-KR" sz="32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과거를 알아야 한다</a:t>
            </a:r>
            <a:r>
              <a:rPr lang="en-US" altLang="ko-KR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5400844">
            <a:off x="-2996396" y="6473176"/>
            <a:ext cx="7176688" cy="44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Arial"/>
              <a:cs typeface="Arial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87464" y="3512891"/>
            <a:ext cx="15444621" cy="3027265"/>
            <a:chOff x="2114286" y="5095379"/>
            <a:chExt cx="15142857" cy="1780230"/>
          </a:xfrm>
        </p:grpSpPr>
        <p:grpSp>
          <p:nvGrpSpPr>
            <p:cNvPr id="36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38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39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40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9734" y="5658862"/>
            <a:ext cx="5207094" cy="1887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2420" y="6057900"/>
            <a:ext cx="4114800" cy="1491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3400" y="3741584"/>
            <a:ext cx="124679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논리학자였던 토마스 </a:t>
            </a:r>
            <a:r>
              <a:rPr lang="ko-KR" altLang="en-US" b="1" dirty="0" err="1"/>
              <a:t>베이즈가</a:t>
            </a:r>
            <a:r>
              <a:rPr lang="ko-KR" altLang="en-US" b="1" dirty="0"/>
              <a:t> 작성한  </a:t>
            </a:r>
            <a:r>
              <a:rPr lang="en-US" altLang="ko-KR" b="1" dirty="0"/>
              <a:t>&lt;</a:t>
            </a:r>
            <a:r>
              <a:rPr lang="ko-KR" altLang="en-US" b="1" dirty="0"/>
              <a:t>확률론의 한 문제에 대한 에세이</a:t>
            </a:r>
            <a:r>
              <a:rPr lang="en-US" altLang="ko-KR" b="1" dirty="0"/>
              <a:t>&gt;</a:t>
            </a:r>
            <a:r>
              <a:rPr lang="ko-KR" altLang="en-US" b="1" dirty="0"/>
              <a:t>에서는 </a:t>
            </a:r>
            <a:r>
              <a:rPr lang="ko-KR" altLang="en-US" b="1" dirty="0" smtClean="0"/>
              <a:t>미래의 </a:t>
            </a:r>
            <a:r>
              <a:rPr lang="ko-KR" altLang="en-US" b="1" dirty="0"/>
              <a:t>사건에 대해 알기 위해서는 과거를 알아야 한다는 지극히 단순 한 명제를 이야기하고 있습니다</a:t>
            </a:r>
            <a:r>
              <a:rPr lang="en-US" altLang="ko-KR" b="1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이 명제는 현대 사회에서 각종 스포츠 경기의 승패와 기상 예보</a:t>
            </a:r>
            <a:r>
              <a:rPr lang="en-US" altLang="ko-KR" b="1" dirty="0"/>
              <a:t>, </a:t>
            </a:r>
            <a:r>
              <a:rPr lang="ko-KR" altLang="en-US" b="1" dirty="0"/>
              <a:t>금융 등 다양한 방면에서 활용되고 있습니다</a:t>
            </a:r>
            <a:r>
              <a:rPr lang="en-US" altLang="ko-KR" b="1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우리 </a:t>
            </a:r>
            <a:r>
              <a:rPr lang="ko-KR" altLang="en-US" b="1" dirty="0"/>
              <a:t>인생역전 열차는 이처럼 넓은 범위의 사회 과학에서 활용되고 있는 </a:t>
            </a:r>
            <a:r>
              <a:rPr lang="en-US" altLang="ko-KR" b="1" dirty="0"/>
              <a:t>‘</a:t>
            </a:r>
            <a:r>
              <a:rPr lang="ko-KR" altLang="en-US" b="1" dirty="0" err="1"/>
              <a:t>베이즈</a:t>
            </a:r>
            <a:r>
              <a:rPr lang="ko-KR" altLang="en-US" b="1" dirty="0"/>
              <a:t> 이론</a:t>
            </a:r>
            <a:r>
              <a:rPr lang="en-US" altLang="ko-KR" b="1" dirty="0"/>
              <a:t>’</a:t>
            </a:r>
            <a:r>
              <a:rPr lang="ko-KR" altLang="en-US" b="1" dirty="0"/>
              <a:t>의 기본 명제에 기반하여 </a:t>
            </a:r>
            <a:r>
              <a:rPr lang="ko-KR" altLang="en-US" b="1" dirty="0" smtClean="0"/>
              <a:t>과거 </a:t>
            </a:r>
            <a:r>
              <a:rPr lang="ko-KR" altLang="en-US" b="1" dirty="0"/>
              <a:t>누적된 출현 데이터를 분석 생성하고 있습니다</a:t>
            </a:r>
            <a:r>
              <a:rPr lang="en-US" altLang="ko-KR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01976" y="3751009"/>
            <a:ext cx="738664" cy="25932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베이즈</a:t>
            </a:r>
            <a:r>
              <a:rPr lang="ko-KR" altLang="en-US" sz="3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이론</a:t>
            </a:r>
            <a:endParaRPr lang="ko-KR" altLang="en-US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17848" y="7081754"/>
            <a:ext cx="15444621" cy="3027265"/>
            <a:chOff x="2114286" y="5095379"/>
            <a:chExt cx="15142857" cy="1780230"/>
          </a:xfrm>
        </p:grpSpPr>
        <p:grpSp>
          <p:nvGrpSpPr>
            <p:cNvPr id="43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46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44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45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sp>
        <p:nvSpPr>
          <p:cNvPr id="7" name="TextBox 6"/>
          <p:cNvSpPr txBox="1"/>
          <p:nvPr/>
        </p:nvSpPr>
        <p:spPr>
          <a:xfrm>
            <a:off x="4252798" y="7819887"/>
            <a:ext cx="1264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경험적인 </a:t>
            </a:r>
            <a:r>
              <a:rPr lang="ko-KR" altLang="en-US" dirty="0"/>
              <a:t>관측치는 특정 경우들의 ‘실제 출현 </a:t>
            </a:r>
            <a:r>
              <a:rPr lang="ko-KR" altLang="en-US" dirty="0" err="1"/>
              <a:t>비율’로</a:t>
            </a:r>
            <a:r>
              <a:rPr lang="ko-KR" altLang="en-US" dirty="0"/>
              <a:t> 말할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이에 따라 </a:t>
            </a:r>
            <a:r>
              <a:rPr lang="ko-KR" altLang="en-US" dirty="0" smtClean="0"/>
              <a:t>우리 인생역전 열차는 </a:t>
            </a:r>
            <a:r>
              <a:rPr lang="ko-KR" altLang="en-US" dirty="0"/>
              <a:t>이론적 출현 비율과 실제 출현 비율 사이의 차이를 비교하고 특이한 경향을 가지는 경우의 수를 파악 한 후 이를 선택적으로 활용하여 매 </a:t>
            </a:r>
            <a:r>
              <a:rPr lang="ko-KR" altLang="en-US" dirty="0" err="1"/>
              <a:t>회차</a:t>
            </a:r>
            <a:r>
              <a:rPr lang="ko-KR" altLang="en-US" dirty="0"/>
              <a:t> 조합을 생성하고 있습니다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b="1" dirty="0"/>
          </a:p>
          <a:p>
            <a:endParaRPr lang="ko-KR" alt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6266" y="1414567"/>
            <a:ext cx="8572609" cy="1803810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709777">
            <a:off x="13856212" y="2867489"/>
            <a:ext cx="495272" cy="753752"/>
            <a:chOff x="14977267" y="6561554"/>
            <a:chExt cx="495272" cy="753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57422" y="6782356"/>
              <a:ext cx="582698" cy="162134"/>
              <a:chOff x="14857422" y="6782356"/>
              <a:chExt cx="582698" cy="162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540000">
                <a:off x="14857422" y="6782356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06625" y="6858858"/>
              <a:ext cx="738194" cy="162134"/>
              <a:chOff x="14906625" y="6858858"/>
              <a:chExt cx="738194" cy="162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540000">
                <a:off x="14906625" y="6858858"/>
                <a:ext cx="738194" cy="16213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478556" y="1169028"/>
            <a:ext cx="493002" cy="734409"/>
            <a:chOff x="1985174" y="2201889"/>
            <a:chExt cx="493002" cy="7344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5174" y="2201889"/>
              <a:ext cx="493002" cy="734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13315" y="1821104"/>
            <a:ext cx="299436" cy="446060"/>
            <a:chOff x="7394101" y="3619832"/>
            <a:chExt cx="299436" cy="4460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4101" y="3619832"/>
              <a:ext cx="299436" cy="44606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5520" y="448906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우리 인생 역전 열차는</a:t>
            </a:r>
            <a:r>
              <a:rPr lang="en-US" altLang="ko-KR" sz="3200" b="1" dirty="0" smtClean="0"/>
              <a:t>?</a:t>
            </a:r>
            <a:endParaRPr lang="ko-KR" altLang="en-US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642" y="2529867"/>
            <a:ext cx="4312957" cy="3818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flipH="1">
            <a:off x="5858776" y="1453265"/>
            <a:ext cx="7619998" cy="14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미래를 분석하기 위해서는</a:t>
            </a:r>
            <a:endParaRPr lang="en-US" altLang="ko-KR" sz="32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과거를 알아야 한다</a:t>
            </a:r>
            <a:r>
              <a:rPr lang="en-US" altLang="ko-KR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5400844">
            <a:off x="-2996396" y="6473176"/>
            <a:ext cx="7176688" cy="44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김민성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신용원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안준모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이기정</a:t>
            </a:r>
            <a:r>
              <a:rPr lang="ko-KR" altLang="en-US" sz="2400" b="1" dirty="0">
                <a:solidFill>
                  <a:srgbClr val="72B98A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err="1">
                <a:solidFill>
                  <a:srgbClr val="72B98A"/>
                </a:solidFill>
                <a:latin typeface="Arial"/>
                <a:cs typeface="Arial"/>
              </a:rPr>
              <a:t>한이진</a:t>
            </a:r>
            <a:endParaRPr lang="ko-KR" altLang="en-US" sz="2400" b="1" dirty="0">
              <a:solidFill>
                <a:srgbClr val="72B98A"/>
              </a:solidFill>
              <a:latin typeface="Arial"/>
              <a:cs typeface="Arial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87464" y="3512891"/>
            <a:ext cx="15444621" cy="3027265"/>
            <a:chOff x="2114286" y="5095379"/>
            <a:chExt cx="15142857" cy="1780230"/>
          </a:xfrm>
        </p:grpSpPr>
        <p:grpSp>
          <p:nvGrpSpPr>
            <p:cNvPr id="36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38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39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40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9734" y="5658862"/>
            <a:ext cx="5207094" cy="1887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2420" y="6057900"/>
            <a:ext cx="4114800" cy="1491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3400" y="3741584"/>
            <a:ext cx="124679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논리학자였던 토마스 </a:t>
            </a:r>
            <a:r>
              <a:rPr lang="ko-KR" altLang="en-US" b="1" dirty="0" err="1"/>
              <a:t>베이즈가</a:t>
            </a:r>
            <a:r>
              <a:rPr lang="ko-KR" altLang="en-US" b="1" dirty="0"/>
              <a:t> 작성한  </a:t>
            </a:r>
            <a:r>
              <a:rPr lang="en-US" altLang="ko-KR" b="1" dirty="0"/>
              <a:t>&lt;</a:t>
            </a:r>
            <a:r>
              <a:rPr lang="ko-KR" altLang="en-US" b="1" dirty="0"/>
              <a:t>확률론의 한 문제에 대한 에세이</a:t>
            </a:r>
            <a:r>
              <a:rPr lang="en-US" altLang="ko-KR" b="1" dirty="0"/>
              <a:t>&gt;</a:t>
            </a:r>
            <a:r>
              <a:rPr lang="ko-KR" altLang="en-US" b="1" dirty="0"/>
              <a:t>에서는 </a:t>
            </a:r>
            <a:r>
              <a:rPr lang="ko-KR" altLang="en-US" b="1" dirty="0" smtClean="0"/>
              <a:t>미래의 </a:t>
            </a:r>
            <a:r>
              <a:rPr lang="ko-KR" altLang="en-US" b="1" dirty="0"/>
              <a:t>사건에 대해 알기 위해서는 과거를 알아야 한다는 지극히 단순 한 명제를 이야기하고 있습니다</a:t>
            </a:r>
            <a:r>
              <a:rPr lang="en-US" altLang="ko-KR" b="1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이 명제는 현대 사회에서 각종 스포츠 경기의 승패와 기상 예보</a:t>
            </a:r>
            <a:r>
              <a:rPr lang="en-US" altLang="ko-KR" b="1" dirty="0"/>
              <a:t>, </a:t>
            </a:r>
            <a:r>
              <a:rPr lang="ko-KR" altLang="en-US" b="1" dirty="0"/>
              <a:t>금융 등 다양한 방면에서 활용되고 있습니다</a:t>
            </a:r>
            <a:r>
              <a:rPr lang="en-US" altLang="ko-KR" b="1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우리 </a:t>
            </a:r>
            <a:r>
              <a:rPr lang="ko-KR" altLang="en-US" b="1" dirty="0"/>
              <a:t>인생역전 열차는 이처럼 넓은 범위의 사회 과학에서 활용되고 있는 </a:t>
            </a:r>
            <a:r>
              <a:rPr lang="en-US" altLang="ko-KR" b="1" dirty="0"/>
              <a:t>‘</a:t>
            </a:r>
            <a:r>
              <a:rPr lang="ko-KR" altLang="en-US" b="1" dirty="0" err="1"/>
              <a:t>베이즈</a:t>
            </a:r>
            <a:r>
              <a:rPr lang="ko-KR" altLang="en-US" b="1" dirty="0"/>
              <a:t> 이론</a:t>
            </a:r>
            <a:r>
              <a:rPr lang="en-US" altLang="ko-KR" b="1" dirty="0"/>
              <a:t>’</a:t>
            </a:r>
            <a:r>
              <a:rPr lang="ko-KR" altLang="en-US" b="1" dirty="0"/>
              <a:t>의 기본 명제에 기반하여 </a:t>
            </a:r>
            <a:r>
              <a:rPr lang="ko-KR" altLang="en-US" b="1" dirty="0" smtClean="0"/>
              <a:t>과거 </a:t>
            </a:r>
            <a:r>
              <a:rPr lang="ko-KR" altLang="en-US" b="1" dirty="0"/>
              <a:t>누적된 출현 데이터를 분석 생성하고 있습니다</a:t>
            </a:r>
            <a:r>
              <a:rPr lang="en-US" altLang="ko-KR" b="1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01976" y="3741584"/>
            <a:ext cx="738664" cy="25932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베이즈</a:t>
            </a:r>
            <a:r>
              <a:rPr lang="ko-KR" altLang="en-US" sz="3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이론</a:t>
            </a:r>
            <a:endParaRPr lang="ko-KR" altLang="en-US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17848" y="7081754"/>
            <a:ext cx="15444621" cy="3027265"/>
            <a:chOff x="2114286" y="5095379"/>
            <a:chExt cx="15142857" cy="1780230"/>
          </a:xfrm>
        </p:grpSpPr>
        <p:grpSp>
          <p:nvGrpSpPr>
            <p:cNvPr id="43" name="그룹 1004"/>
            <p:cNvGrpSpPr/>
            <p:nvPr/>
          </p:nvGrpSpPr>
          <p:grpSpPr>
            <a:xfrm>
              <a:off x="2114286" y="5095379"/>
              <a:ext cx="15142857" cy="1780230"/>
              <a:chOff x="2114286" y="5095379"/>
              <a:chExt cx="15142857" cy="1780230"/>
            </a:xfrm>
          </p:grpSpPr>
          <p:pic>
            <p:nvPicPr>
              <p:cNvPr id="46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14286" y="5095379"/>
                <a:ext cx="15142857" cy="1780230"/>
              </a:xfrm>
              <a:prstGeom prst="rect">
                <a:avLst/>
              </a:prstGeom>
            </p:spPr>
          </p:pic>
        </p:grpSp>
        <p:grpSp>
          <p:nvGrpSpPr>
            <p:cNvPr id="44" name="그룹 1005"/>
            <p:cNvGrpSpPr/>
            <p:nvPr/>
          </p:nvGrpSpPr>
          <p:grpSpPr>
            <a:xfrm>
              <a:off x="2121429" y="5095720"/>
              <a:ext cx="2307143" cy="1773327"/>
              <a:chOff x="2121429" y="5095720"/>
              <a:chExt cx="2307143" cy="1773327"/>
            </a:xfrm>
          </p:grpSpPr>
          <p:pic>
            <p:nvPicPr>
              <p:cNvPr id="45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21429" y="5095720"/>
                <a:ext cx="2307143" cy="1773327"/>
              </a:xfrm>
              <a:prstGeom prst="rect">
                <a:avLst/>
              </a:prstGeom>
            </p:spPr>
          </p:pic>
        </p:grpSp>
      </p:grpSp>
      <p:sp>
        <p:nvSpPr>
          <p:cNvPr id="7" name="TextBox 6"/>
          <p:cNvSpPr txBox="1"/>
          <p:nvPr/>
        </p:nvSpPr>
        <p:spPr>
          <a:xfrm>
            <a:off x="4221771" y="7369245"/>
            <a:ext cx="1264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경험적인 </a:t>
            </a:r>
            <a:r>
              <a:rPr lang="ko-KR" altLang="en-US" b="1" dirty="0"/>
              <a:t>관측치는 특정 경우들의 ‘실제 출현 </a:t>
            </a:r>
            <a:r>
              <a:rPr lang="ko-KR" altLang="en-US" b="1" dirty="0" err="1"/>
              <a:t>비율’로</a:t>
            </a:r>
            <a:r>
              <a:rPr lang="ko-KR" altLang="en-US" b="1" dirty="0"/>
              <a:t> 말할 수 </a:t>
            </a:r>
            <a:r>
              <a:rPr lang="ko-KR" altLang="en-US" b="1" dirty="0" smtClean="0"/>
              <a:t>있습니다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 </a:t>
            </a:r>
            <a:r>
              <a:rPr lang="ko-KR" altLang="en-US" b="1" dirty="0"/>
              <a:t>매 회 추첨에서 선택되었던 누적 당첨 번호 자료들을 이용하여 당첨번호 추첨에 있어서의 작위성 존재 유무는 통계적 방법을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이용하여 찾아낼 수 있다</a:t>
            </a:r>
            <a:r>
              <a:rPr lang="en-US" altLang="ko-KR" b="1" dirty="0"/>
              <a:t>.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우리 인생역전 열차는 실제 출현 비율에서 특이한 경향을 가지는 경우의 수를 파악 한 후</a:t>
            </a:r>
            <a:endParaRPr lang="en-US" altLang="ko-KR" b="1" dirty="0" smtClean="0"/>
          </a:p>
          <a:p>
            <a:r>
              <a:rPr lang="ko-KR" altLang="en-US" b="1" dirty="0" smtClean="0"/>
              <a:t>이를 </a:t>
            </a:r>
            <a:r>
              <a:rPr lang="ko-KR" altLang="en-US" b="1" dirty="0"/>
              <a:t>선택적으로 활용하여 </a:t>
            </a:r>
            <a:r>
              <a:rPr lang="ko-KR" altLang="en-US" b="1" dirty="0" smtClean="0"/>
              <a:t>생성하고 </a:t>
            </a:r>
            <a:r>
              <a:rPr lang="ko-KR" altLang="en-US" b="1" dirty="0"/>
              <a:t>있습니다</a:t>
            </a:r>
            <a:r>
              <a:rPr lang="en-US" altLang="ko-KR" b="1" dirty="0"/>
              <a:t>.</a:t>
            </a:r>
          </a:p>
          <a:p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479590" y="7293489"/>
            <a:ext cx="738664" cy="25932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경험적 관측</a:t>
            </a:r>
            <a:endParaRPr lang="ko-KR" altLang="en-US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82553" y="5972086"/>
            <a:ext cx="12649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경험적인 </a:t>
            </a:r>
            <a:r>
              <a:rPr lang="ko-KR" altLang="en-US" b="1" dirty="0"/>
              <a:t>관측치는 특정 경우들의 ‘실제 출현 </a:t>
            </a:r>
            <a:r>
              <a:rPr lang="ko-KR" altLang="en-US" b="1" dirty="0" err="1"/>
              <a:t>비율</a:t>
            </a:r>
            <a:r>
              <a:rPr lang="ko-KR" altLang="en-US" b="1" dirty="0" err="1" smtClean="0"/>
              <a:t>’이라고</a:t>
            </a:r>
            <a:r>
              <a:rPr lang="ko-KR" altLang="en-US" b="1" dirty="0" smtClean="0"/>
              <a:t> </a:t>
            </a:r>
            <a:r>
              <a:rPr lang="ko-KR" altLang="en-US" b="1" dirty="0"/>
              <a:t>말할 수 </a:t>
            </a:r>
            <a:r>
              <a:rPr lang="ko-KR" altLang="en-US" b="1" dirty="0" smtClean="0"/>
              <a:t>있다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우리 </a:t>
            </a:r>
            <a:r>
              <a:rPr lang="en-US" altLang="ko-KR" b="1" dirty="0" smtClean="0"/>
              <a:t>‘</a:t>
            </a:r>
            <a:r>
              <a:rPr lang="ko-KR" altLang="en-US" b="1" dirty="0" smtClean="0"/>
              <a:t>인생역전 열차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는 </a:t>
            </a:r>
            <a:r>
              <a:rPr lang="ko-KR" altLang="en-US" dirty="0" smtClean="0"/>
              <a:t>매 </a:t>
            </a:r>
            <a:r>
              <a:rPr lang="ko-KR" altLang="en-US" dirty="0" err="1" smtClean="0"/>
              <a:t>회차</a:t>
            </a:r>
            <a:r>
              <a:rPr lang="ko-KR" altLang="en-US" dirty="0" smtClean="0"/>
              <a:t> </a:t>
            </a:r>
            <a:r>
              <a:rPr lang="ko-KR" altLang="en-US" dirty="0" smtClean="0"/>
              <a:t>누적된 </a:t>
            </a:r>
            <a:r>
              <a:rPr lang="ko-KR" altLang="en-US" dirty="0"/>
              <a:t>당첨 번호 자료들을 </a:t>
            </a:r>
            <a:r>
              <a:rPr lang="ko-KR" altLang="en-US" dirty="0" smtClean="0"/>
              <a:t>이용하여 검정 </a:t>
            </a:r>
            <a:r>
              <a:rPr lang="ko-KR" altLang="en-US" dirty="0"/>
              <a:t>결과에 어떤 추세적인 </a:t>
            </a:r>
            <a:r>
              <a:rPr lang="ko-KR" altLang="en-US" dirty="0" smtClean="0"/>
              <a:t>변화를 </a:t>
            </a:r>
            <a:r>
              <a:rPr lang="ko-KR" altLang="en-US" dirty="0" smtClean="0"/>
              <a:t>파악하고 이를 기반으로 검정 프로그램을 개발하여 당첨 확률을 수치화하여 고객들의 판</a:t>
            </a:r>
            <a:r>
              <a:rPr lang="ko-KR" altLang="en-US" dirty="0" smtClean="0"/>
              <a:t>단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그 중  특이한 경향을 가지는 경우의 수를  선택적으로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실제 출현 비율에서 특이한 경향을 가지는 경우의 수를 파악 한 후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이를 선택적으로 활용하여 생성하고 있습니다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6979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137022" y="4279879"/>
            <a:ext cx="11123810" cy="1421194"/>
            <a:chOff x="-5137022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137022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1835" y="3761905"/>
            <a:ext cx="14052451" cy="1047619"/>
            <a:chOff x="2861835" y="3761905"/>
            <a:chExt cx="14052451" cy="1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835" y="3761905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51347" y="3681684"/>
            <a:ext cx="1168847" cy="1168847"/>
            <a:chOff x="2551347" y="3681684"/>
            <a:chExt cx="1168847" cy="11688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1347" y="3681684"/>
              <a:ext cx="1168847" cy="11688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4521" y="3811722"/>
            <a:ext cx="1428571" cy="12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61835" y="5221252"/>
            <a:ext cx="14052451" cy="1047619"/>
            <a:chOff x="2861835" y="5221252"/>
            <a:chExt cx="14052451" cy="10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1835" y="5221252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51347" y="5141031"/>
            <a:ext cx="1168847" cy="1168847"/>
            <a:chOff x="2551347" y="5141031"/>
            <a:chExt cx="1168847" cy="11688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1347" y="5141031"/>
              <a:ext cx="1168847" cy="116884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4521" y="5271068"/>
            <a:ext cx="1476190" cy="12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61835" y="6680598"/>
            <a:ext cx="14052451" cy="1047619"/>
            <a:chOff x="2861835" y="6680598"/>
            <a:chExt cx="14052451" cy="10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835" y="6680598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51347" y="6600378"/>
            <a:ext cx="1168847" cy="1168847"/>
            <a:chOff x="2551347" y="6600378"/>
            <a:chExt cx="1168847" cy="11688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1347" y="6600378"/>
              <a:ext cx="1168847" cy="116884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44521" y="6730415"/>
            <a:ext cx="1476190" cy="12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61835" y="8139945"/>
            <a:ext cx="14052451" cy="1047619"/>
            <a:chOff x="2861835" y="8139945"/>
            <a:chExt cx="14052451" cy="10476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1835" y="8139945"/>
              <a:ext cx="14052451" cy="10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51347" y="8059724"/>
            <a:ext cx="1168847" cy="1168847"/>
            <a:chOff x="2551347" y="8059724"/>
            <a:chExt cx="1168847" cy="11688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1347" y="8059724"/>
              <a:ext cx="1168847" cy="116884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4521" y="8189762"/>
            <a:ext cx="1476190" cy="12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542307" y="3258356"/>
            <a:ext cx="757095" cy="618192"/>
            <a:chOff x="16542307" y="3258356"/>
            <a:chExt cx="757095" cy="6181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542446" y="3573769"/>
              <a:ext cx="586900" cy="163303"/>
              <a:chOff x="16542446" y="3573769"/>
              <a:chExt cx="586900" cy="1633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9740000">
                <a:off x="16542446" y="3573769"/>
                <a:ext cx="586900" cy="16330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560985" y="3418576"/>
              <a:ext cx="733438" cy="204077"/>
              <a:chOff x="16560985" y="3418576"/>
              <a:chExt cx="733438" cy="20407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9920000">
                <a:off x="16560985" y="3418576"/>
                <a:ext cx="733438" cy="20407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 rot="17732685">
            <a:off x="2110384" y="8890332"/>
            <a:ext cx="573469" cy="702322"/>
            <a:chOff x="1996926" y="7980480"/>
            <a:chExt cx="573469" cy="70232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093045" y="8334708"/>
              <a:ext cx="544440" cy="151489"/>
              <a:chOff x="2093045" y="8334708"/>
              <a:chExt cx="544440" cy="15148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5140000">
                <a:off x="2093045" y="8334708"/>
                <a:ext cx="544440" cy="15148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900023" y="8230631"/>
              <a:ext cx="680377" cy="189313"/>
              <a:chOff x="1900023" y="8230631"/>
              <a:chExt cx="680377" cy="18931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5320000">
                <a:off x="1900023" y="8230631"/>
                <a:ext cx="680377" cy="18931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6397700" y="4059443"/>
            <a:ext cx="797619" cy="412066"/>
            <a:chOff x="16397700" y="4059443"/>
            <a:chExt cx="797619" cy="41206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6397700" y="4059443"/>
              <a:ext cx="797619" cy="41206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397700" y="5539028"/>
            <a:ext cx="797619" cy="412066"/>
            <a:chOff x="16397700" y="5539028"/>
            <a:chExt cx="797619" cy="41206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6397700" y="5539028"/>
              <a:ext cx="797619" cy="41206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397700" y="6998375"/>
            <a:ext cx="797619" cy="412066"/>
            <a:chOff x="16397700" y="6998375"/>
            <a:chExt cx="797619" cy="41206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6397700" y="6998375"/>
              <a:ext cx="797619" cy="41206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397700" y="8457722"/>
            <a:ext cx="797619" cy="412066"/>
            <a:chOff x="16397700" y="8457722"/>
            <a:chExt cx="797619" cy="41206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6397700" y="8457722"/>
              <a:ext cx="797619" cy="412066"/>
            </a:xfrm>
            <a:prstGeom prst="rect">
              <a:avLst/>
            </a:prstGeom>
          </p:spPr>
        </p:pic>
      </p:grpSp>
      <p:sp>
        <p:nvSpPr>
          <p:cNvPr id="58" name="TextBox 57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9573" y="415907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인생 역전 열차 시스템 구조</a:t>
            </a:r>
            <a:endParaRPr lang="ko-KR" altLang="en-US" sz="3200" b="1" dirty="0"/>
          </a:p>
        </p:txBody>
      </p:sp>
      <p:grpSp>
        <p:nvGrpSpPr>
          <p:cNvPr id="61" name="그룹 1001"/>
          <p:cNvGrpSpPr/>
          <p:nvPr/>
        </p:nvGrpSpPr>
        <p:grpSpPr>
          <a:xfrm>
            <a:off x="8512099" y="1808617"/>
            <a:ext cx="3079598" cy="1328535"/>
            <a:chOff x="5665900" y="7307093"/>
            <a:chExt cx="8055297" cy="1108380"/>
          </a:xfrm>
        </p:grpSpPr>
        <p:pic>
          <p:nvPicPr>
            <p:cNvPr id="63" name="Object 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5900" y="7307093"/>
              <a:ext cx="8055297" cy="1108380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 flipH="1">
            <a:off x="8938677" y="1713685"/>
            <a:ext cx="22098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 smtClean="0">
                <a:ln w="44450" cap="rnd">
                  <a:solidFill>
                    <a:srgbClr val="0C3017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 발  </a:t>
            </a:r>
            <a:endParaRPr lang="en-US" altLang="ko-KR" sz="5400" b="1" dirty="0" smtClean="0">
              <a:ln w="44450" cap="rnd">
                <a:solidFill>
                  <a:srgbClr val="0C3017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54347" y="4235183"/>
            <a:ext cx="2855572" cy="371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4430" y="3974851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</a:rPr>
              <a:t>누적 통계 분석 </a:t>
            </a:r>
            <a:r>
              <a:rPr lang="en-US" altLang="ko-KR" b="1" dirty="0" smtClean="0">
                <a:solidFill>
                  <a:srgbClr val="0A2D14"/>
                </a:solidFill>
              </a:rPr>
              <a:t> </a:t>
            </a:r>
            <a:r>
              <a:rPr lang="ko-KR" altLang="en-US" sz="2400" b="1" dirty="0" smtClean="0"/>
              <a:t>로또 </a:t>
            </a:r>
            <a:r>
              <a:rPr lang="ko-KR" altLang="en-US" sz="2400" b="1" dirty="0" err="1" smtClean="0"/>
              <a:t>회차</a:t>
            </a:r>
            <a:r>
              <a:rPr lang="ko-KR" altLang="en-US" sz="2400" b="1" dirty="0" smtClean="0"/>
              <a:t> 별 당첨 번호 </a:t>
            </a:r>
            <a:r>
              <a:rPr lang="en-US" altLang="ko-KR" sz="2400" b="1" dirty="0" smtClean="0"/>
              <a:t>80%  </a:t>
            </a:r>
            <a:r>
              <a:rPr lang="ko-KR" altLang="en-US" sz="2400" b="1" dirty="0" smtClean="0"/>
              <a:t>차지한 조합 추출 </a:t>
            </a:r>
            <a:endParaRPr lang="en-US" altLang="ko-KR" sz="2400" b="1" dirty="0" smtClean="0"/>
          </a:p>
          <a:p>
            <a:r>
              <a:rPr lang="ko-KR" altLang="en-US" sz="2000" dirty="0" smtClean="0"/>
              <a:t> 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1986686">
            <a:off x="10739233" y="1033622"/>
            <a:ext cx="1373357" cy="14071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395822">
            <a:off x="11144039" y="1750858"/>
            <a:ext cx="1240679" cy="12534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19567" y="5714466"/>
            <a:ext cx="2323970" cy="37798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929522" y="5471251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</a:rPr>
              <a:t>자료 구체화  </a:t>
            </a:r>
            <a:r>
              <a:rPr lang="ko-KR" altLang="en-US" sz="2400" b="1" dirty="0" smtClean="0"/>
              <a:t>연속 번호 출현 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번호 별 출현 빈도수에 대한 확률 수치화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점수화</a:t>
            </a:r>
            <a:r>
              <a:rPr lang="en-US" altLang="ko-KR" sz="2400" b="1" dirty="0" smtClean="0"/>
              <a:t>)</a:t>
            </a:r>
            <a:r>
              <a:rPr lang="ko-KR" altLang="en-US" sz="2400" b="1" dirty="0" smtClean="0"/>
              <a:t>  </a:t>
            </a:r>
            <a:endParaRPr lang="en-US" altLang="ko-KR" sz="2400" b="1" dirty="0" smtClean="0"/>
          </a:p>
          <a:p>
            <a:r>
              <a:rPr lang="ko-KR" altLang="en-US" sz="2000" dirty="0" smtClean="0"/>
              <a:t> 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01158" y="7138046"/>
            <a:ext cx="1953734" cy="37798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912601" y="6900530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</a:rPr>
              <a:t>결과 분석  </a:t>
            </a:r>
            <a:r>
              <a:rPr lang="ko-KR" altLang="en-US" sz="2400" b="1" dirty="0" smtClean="0"/>
              <a:t>프로그램 실행으로 산출된 번호의 결과치 비교 분석  </a:t>
            </a:r>
            <a:endParaRPr lang="en-US" altLang="ko-KR" sz="2400" b="1" dirty="0" smtClean="0"/>
          </a:p>
          <a:p>
            <a:r>
              <a:rPr lang="ko-KR" altLang="en-US" sz="2000" dirty="0" smtClean="0"/>
              <a:t> 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73092" y="8640279"/>
            <a:ext cx="2894252" cy="37798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955793" y="8348247"/>
            <a:ext cx="12714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A2D14"/>
                </a:solidFill>
              </a:rPr>
              <a:t>추가 정보 제공 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등 당첨 지점별 확률 및 주소 제공 </a:t>
            </a:r>
            <a:endParaRPr lang="en-US" altLang="ko-KR" sz="2400" b="1" dirty="0" smtClean="0"/>
          </a:p>
          <a:p>
            <a:r>
              <a:rPr lang="ko-KR" altLang="en-US" sz="2000" dirty="0" smtClean="0"/>
              <a:t> 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4353" y="1803195"/>
            <a:ext cx="8572609" cy="1803810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425371">
            <a:off x="13953831" y="3230129"/>
            <a:ext cx="495272" cy="753752"/>
            <a:chOff x="14977267" y="6561554"/>
            <a:chExt cx="495272" cy="753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57422" y="6782356"/>
              <a:ext cx="582698" cy="162134"/>
              <a:chOff x="14857422" y="6782356"/>
              <a:chExt cx="582698" cy="162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540000">
                <a:off x="14857422" y="6782356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06625" y="6858858"/>
              <a:ext cx="738194" cy="162134"/>
              <a:chOff x="14906625" y="6858858"/>
              <a:chExt cx="738194" cy="162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540000">
                <a:off x="14906625" y="6858858"/>
                <a:ext cx="738194" cy="162134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66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643" y="2836543"/>
            <a:ext cx="4312957" cy="3818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flipH="1">
            <a:off x="5850658" y="1739438"/>
            <a:ext cx="7619998" cy="71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미래를 분석</a:t>
            </a:r>
            <a:endParaRPr lang="en-US" altLang="ko-KR" sz="32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69805" y="454694"/>
            <a:ext cx="1127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인생역전 열차 알고리즘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7495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4353" y="1803195"/>
            <a:ext cx="8572609" cy="1803810"/>
            <a:chOff x="5619048" y="7441519"/>
            <a:chExt cx="8055297" cy="1108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048" y="7441519"/>
              <a:ext cx="8055297" cy="1108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425371">
            <a:off x="13953831" y="3230129"/>
            <a:ext cx="495272" cy="753752"/>
            <a:chOff x="14977267" y="6561554"/>
            <a:chExt cx="495272" cy="7537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57422" y="6782356"/>
              <a:ext cx="582698" cy="162134"/>
              <a:chOff x="14857422" y="6782356"/>
              <a:chExt cx="582698" cy="1621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540000">
                <a:off x="14857422" y="6782356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06625" y="6858858"/>
              <a:ext cx="738194" cy="162134"/>
              <a:chOff x="14906625" y="6858858"/>
              <a:chExt cx="738194" cy="162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540000">
                <a:off x="14906625" y="6858858"/>
                <a:ext cx="738194" cy="162134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1295400" y="50641"/>
            <a:ext cx="2179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n w="44450">
                  <a:solidFill>
                    <a:srgbClr val="0A2D14"/>
                  </a:solidFill>
                </a:ln>
                <a:solidFill>
                  <a:srgbClr val="72B98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8000" b="1" dirty="0">
              <a:ln w="44450">
                <a:solidFill>
                  <a:srgbClr val="0A2D14"/>
                </a:solidFill>
              </a:ln>
              <a:solidFill>
                <a:srgbClr val="72B98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643" y="2836543"/>
            <a:ext cx="4312957" cy="3818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flipH="1">
            <a:off x="5850658" y="1739438"/>
            <a:ext cx="7619998" cy="71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미래를 분석</a:t>
            </a:r>
            <a:endParaRPr lang="en-US" altLang="ko-KR" sz="32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76037" y="502789"/>
            <a:ext cx="1127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인생역전 열차 알고리즘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1750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32814" y="1380800"/>
            <a:ext cx="1784317" cy="2123972"/>
            <a:chOff x="3332814" y="1380800"/>
            <a:chExt cx="1784317" cy="2123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120000">
              <a:off x="3332814" y="1380800"/>
              <a:ext cx="1784317" cy="21239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37807" y="762026"/>
            <a:ext cx="12066667" cy="4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3982" y="4914286"/>
            <a:ext cx="15162209" cy="4333333"/>
            <a:chOff x="2113982" y="4914286"/>
            <a:chExt cx="15162209" cy="4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3982" y="4914286"/>
              <a:ext cx="15162209" cy="4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42705" y="6936496"/>
            <a:ext cx="4304762" cy="260342"/>
            <a:chOff x="7542705" y="6936496"/>
            <a:chExt cx="4304762" cy="2603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542705" y="6936496"/>
              <a:ext cx="4304762" cy="2603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09524" y="247619"/>
            <a:ext cx="2857143" cy="589862"/>
            <a:chOff x="15809524" y="247619"/>
            <a:chExt cx="2857143" cy="589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09524" y="247619"/>
              <a:ext cx="2857143" cy="5898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01930" y="333433"/>
            <a:ext cx="2123810" cy="4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4226" y="5364228"/>
            <a:ext cx="1342857" cy="733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97336" y="5469319"/>
            <a:ext cx="2638095" cy="6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36397" y="5547736"/>
            <a:ext cx="378270" cy="378270"/>
            <a:chOff x="2736397" y="5547736"/>
            <a:chExt cx="378270" cy="3782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6397" y="5547736"/>
              <a:ext cx="378270" cy="3782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54226" y="6237380"/>
            <a:ext cx="1419048" cy="7333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97336" y="6319162"/>
            <a:ext cx="2847619" cy="6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36397" y="6397579"/>
            <a:ext cx="378270" cy="378270"/>
            <a:chOff x="2736397" y="6397579"/>
            <a:chExt cx="378270" cy="3782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6397" y="6397579"/>
              <a:ext cx="378270" cy="3782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54226" y="7110533"/>
            <a:ext cx="2447619" cy="7619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97336" y="7212170"/>
            <a:ext cx="2647619" cy="60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36397" y="7290586"/>
            <a:ext cx="378270" cy="378270"/>
            <a:chOff x="2736397" y="7290586"/>
            <a:chExt cx="378270" cy="3782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6397" y="7290586"/>
              <a:ext cx="378270" cy="37827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54226" y="8043895"/>
            <a:ext cx="1533333" cy="7333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97336" y="8148987"/>
            <a:ext cx="1857143" cy="60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36397" y="8227403"/>
            <a:ext cx="378270" cy="378270"/>
            <a:chOff x="2736397" y="8227403"/>
            <a:chExt cx="378270" cy="3782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6397" y="8227403"/>
              <a:ext cx="378270" cy="3782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52586" y="3941545"/>
            <a:ext cx="10104048" cy="367803"/>
            <a:chOff x="4652586" y="3941545"/>
            <a:chExt cx="10104048" cy="3678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52586" y="3941545"/>
              <a:ext cx="10104048" cy="36780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84762" y="3560423"/>
            <a:ext cx="9504762" cy="8190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2040000">
            <a:off x="3467590" y="2030477"/>
            <a:ext cx="1238095" cy="7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65143" y="1169826"/>
            <a:ext cx="673786" cy="682417"/>
            <a:chOff x="13965143" y="1169826"/>
            <a:chExt cx="673786" cy="68241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920147" y="1493738"/>
              <a:ext cx="582698" cy="162134"/>
              <a:chOff x="13920147" y="1493738"/>
              <a:chExt cx="582698" cy="16213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3060000">
                <a:off x="13920147" y="1493738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974550" y="1426618"/>
              <a:ext cx="738194" cy="162134"/>
              <a:chOff x="13974550" y="1426618"/>
              <a:chExt cx="738194" cy="16213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3060000">
                <a:off x="13974550" y="1426618"/>
                <a:ext cx="738194" cy="162134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46409" y="5364228"/>
            <a:ext cx="1771429" cy="7619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89518" y="5469319"/>
            <a:ext cx="1857143" cy="600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428580" y="5547736"/>
            <a:ext cx="378270" cy="378270"/>
            <a:chOff x="10428580" y="5547736"/>
            <a:chExt cx="378270" cy="37827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580" y="5547736"/>
              <a:ext cx="378270" cy="37827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46409" y="6246904"/>
            <a:ext cx="1961905" cy="73333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89518" y="6319162"/>
            <a:ext cx="2657143" cy="600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428580" y="6397579"/>
            <a:ext cx="378270" cy="378270"/>
            <a:chOff x="10428580" y="6397579"/>
            <a:chExt cx="378270" cy="37827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580" y="6397579"/>
              <a:ext cx="378270" cy="37827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46409" y="7110533"/>
            <a:ext cx="1771429" cy="73333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89518" y="7212170"/>
            <a:ext cx="1857143" cy="600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428580" y="7290586"/>
            <a:ext cx="378270" cy="378270"/>
            <a:chOff x="10428580" y="7290586"/>
            <a:chExt cx="378270" cy="37827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580" y="7290586"/>
              <a:ext cx="378270" cy="37827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946409" y="8043895"/>
            <a:ext cx="2523810" cy="76190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89518" y="8148987"/>
            <a:ext cx="1800000" cy="600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428580" y="8227403"/>
            <a:ext cx="378270" cy="378270"/>
            <a:chOff x="10428580" y="8227403"/>
            <a:chExt cx="378270" cy="37827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580" y="8227403"/>
              <a:ext cx="378270" cy="37827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729951" y="6052241"/>
            <a:ext cx="6260525" cy="154002"/>
            <a:chOff x="2729951" y="6052241"/>
            <a:chExt cx="6260525" cy="15400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29951" y="6052241"/>
              <a:ext cx="6260525" cy="1540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29951" y="7003952"/>
            <a:ext cx="6260525" cy="154002"/>
            <a:chOff x="2729951" y="7003952"/>
            <a:chExt cx="6260525" cy="15400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29951" y="7003952"/>
              <a:ext cx="6260525" cy="1540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29951" y="7928005"/>
            <a:ext cx="6260525" cy="154002"/>
            <a:chOff x="2729951" y="7928005"/>
            <a:chExt cx="6260525" cy="15400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29951" y="7928005"/>
              <a:ext cx="6260525" cy="1540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428580" y="6052241"/>
            <a:ext cx="6260525" cy="154002"/>
            <a:chOff x="10428580" y="6052241"/>
            <a:chExt cx="6260525" cy="15400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28580" y="6052241"/>
              <a:ext cx="6260525" cy="15400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428580" y="7003952"/>
            <a:ext cx="6260525" cy="154002"/>
            <a:chOff x="10428580" y="7003952"/>
            <a:chExt cx="6260525" cy="15400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28580" y="7003952"/>
              <a:ext cx="6260525" cy="15400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428580" y="7928005"/>
            <a:ext cx="6260525" cy="154002"/>
            <a:chOff x="10428580" y="7928005"/>
            <a:chExt cx="6260525" cy="15400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28580" y="7928005"/>
              <a:ext cx="6260525" cy="154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32814" y="1380800"/>
            <a:ext cx="1784317" cy="2123972"/>
            <a:chOff x="3332814" y="1380800"/>
            <a:chExt cx="1784317" cy="2123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120000">
              <a:off x="3332814" y="1380800"/>
              <a:ext cx="1784317" cy="21239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2260" y="4279879"/>
            <a:ext cx="11123810" cy="1421194"/>
            <a:chOff x="-5232260" y="4279879"/>
            <a:chExt cx="11123810" cy="14211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5232260" y="4279879"/>
              <a:ext cx="11123810" cy="14211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558191" y="7448821"/>
            <a:ext cx="4238095" cy="4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37807" y="762026"/>
            <a:ext cx="12066667" cy="4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3982" y="4914286"/>
            <a:ext cx="15162209" cy="4333333"/>
            <a:chOff x="2113982" y="4914286"/>
            <a:chExt cx="15162209" cy="4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3982" y="4914286"/>
              <a:ext cx="15162209" cy="4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42705" y="6936496"/>
            <a:ext cx="4304762" cy="260342"/>
            <a:chOff x="7542705" y="6936496"/>
            <a:chExt cx="4304762" cy="2603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542705" y="6936496"/>
              <a:ext cx="4304762" cy="2603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09524" y="247619"/>
            <a:ext cx="2857143" cy="589862"/>
            <a:chOff x="15809524" y="247619"/>
            <a:chExt cx="2857143" cy="589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09524" y="247619"/>
              <a:ext cx="2857143" cy="5898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01930" y="333433"/>
            <a:ext cx="2123810" cy="4476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4226" y="5364228"/>
            <a:ext cx="1342857" cy="733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97336" y="5469319"/>
            <a:ext cx="2638095" cy="6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36397" y="5547736"/>
            <a:ext cx="378270" cy="378270"/>
            <a:chOff x="2736397" y="5547736"/>
            <a:chExt cx="378270" cy="3782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6397" y="5547736"/>
              <a:ext cx="378270" cy="3782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54226" y="6237380"/>
            <a:ext cx="1419048" cy="7333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97336" y="6319162"/>
            <a:ext cx="2847619" cy="6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36397" y="6397579"/>
            <a:ext cx="378270" cy="378270"/>
            <a:chOff x="2736397" y="6397579"/>
            <a:chExt cx="378270" cy="3782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6397" y="6397579"/>
              <a:ext cx="378270" cy="3782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54226" y="7110533"/>
            <a:ext cx="2447619" cy="7619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97336" y="7212170"/>
            <a:ext cx="2647619" cy="60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36397" y="7290586"/>
            <a:ext cx="378270" cy="378270"/>
            <a:chOff x="2736397" y="7290586"/>
            <a:chExt cx="378270" cy="3782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6397" y="7290586"/>
              <a:ext cx="378270" cy="37827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54226" y="8043895"/>
            <a:ext cx="1533333" cy="7333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97336" y="8148987"/>
            <a:ext cx="1857143" cy="60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36397" y="8227403"/>
            <a:ext cx="378270" cy="378270"/>
            <a:chOff x="2736397" y="8227403"/>
            <a:chExt cx="378270" cy="3782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6397" y="8227403"/>
              <a:ext cx="378270" cy="3782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52586" y="3941545"/>
            <a:ext cx="10104048" cy="367803"/>
            <a:chOff x="4652586" y="3941545"/>
            <a:chExt cx="10104048" cy="3678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52586" y="3941545"/>
              <a:ext cx="10104048" cy="36780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84762" y="3560423"/>
            <a:ext cx="9504762" cy="8190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2040000">
            <a:off x="3467590" y="2030477"/>
            <a:ext cx="1238095" cy="7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65143" y="1169826"/>
            <a:ext cx="673786" cy="682417"/>
            <a:chOff x="13965143" y="1169826"/>
            <a:chExt cx="673786" cy="68241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920147" y="1493738"/>
              <a:ext cx="582698" cy="162134"/>
              <a:chOff x="13920147" y="1493738"/>
              <a:chExt cx="582698" cy="16213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3060000">
                <a:off x="13920147" y="1493738"/>
                <a:ext cx="582698" cy="16213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974550" y="1426618"/>
              <a:ext cx="738194" cy="162134"/>
              <a:chOff x="13974550" y="1426618"/>
              <a:chExt cx="738194" cy="16213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3060000">
                <a:off x="13974550" y="1426618"/>
                <a:ext cx="738194" cy="162134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46409" y="5364228"/>
            <a:ext cx="1771429" cy="7619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89518" y="5469319"/>
            <a:ext cx="1857143" cy="600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428580" y="5547736"/>
            <a:ext cx="378270" cy="378270"/>
            <a:chOff x="10428580" y="5547736"/>
            <a:chExt cx="378270" cy="37827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580" y="5547736"/>
              <a:ext cx="378270" cy="37827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46409" y="6246904"/>
            <a:ext cx="1961905" cy="73333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89518" y="6319162"/>
            <a:ext cx="2657143" cy="600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428580" y="6397579"/>
            <a:ext cx="378270" cy="378270"/>
            <a:chOff x="10428580" y="6397579"/>
            <a:chExt cx="378270" cy="37827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580" y="6397579"/>
              <a:ext cx="378270" cy="37827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46409" y="7110533"/>
            <a:ext cx="1771429" cy="73333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89518" y="7212170"/>
            <a:ext cx="1857143" cy="600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428580" y="7290586"/>
            <a:ext cx="378270" cy="378270"/>
            <a:chOff x="10428580" y="7290586"/>
            <a:chExt cx="378270" cy="37827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580" y="7290586"/>
              <a:ext cx="378270" cy="37827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946409" y="8043895"/>
            <a:ext cx="2523810" cy="76190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89518" y="8148987"/>
            <a:ext cx="1800000" cy="600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428580" y="8227403"/>
            <a:ext cx="378270" cy="378270"/>
            <a:chOff x="10428580" y="8227403"/>
            <a:chExt cx="378270" cy="37827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8580" y="8227403"/>
              <a:ext cx="378270" cy="37827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729951" y="6052241"/>
            <a:ext cx="6260525" cy="154002"/>
            <a:chOff x="2729951" y="6052241"/>
            <a:chExt cx="6260525" cy="15400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29951" y="6052241"/>
              <a:ext cx="6260525" cy="1540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29951" y="7003952"/>
            <a:ext cx="6260525" cy="154002"/>
            <a:chOff x="2729951" y="7003952"/>
            <a:chExt cx="6260525" cy="15400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29951" y="7003952"/>
              <a:ext cx="6260525" cy="15400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29951" y="7928005"/>
            <a:ext cx="6260525" cy="154002"/>
            <a:chOff x="2729951" y="7928005"/>
            <a:chExt cx="6260525" cy="15400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29951" y="7928005"/>
              <a:ext cx="6260525" cy="1540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428580" y="6052241"/>
            <a:ext cx="6260525" cy="154002"/>
            <a:chOff x="10428580" y="6052241"/>
            <a:chExt cx="6260525" cy="15400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28580" y="6052241"/>
              <a:ext cx="6260525" cy="15400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428580" y="7003952"/>
            <a:ext cx="6260525" cy="154002"/>
            <a:chOff x="10428580" y="7003952"/>
            <a:chExt cx="6260525" cy="15400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28580" y="7003952"/>
              <a:ext cx="6260525" cy="15400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428580" y="7928005"/>
            <a:ext cx="6260525" cy="154002"/>
            <a:chOff x="10428580" y="7928005"/>
            <a:chExt cx="6260525" cy="15400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28580" y="7928005"/>
              <a:ext cx="6260525" cy="154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518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469</Words>
  <Application>Microsoft Office PowerPoint</Application>
  <PresentationFormat>사용자 지정</PresentationFormat>
  <Paragraphs>64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?? ??</vt:lpstr>
      <vt:lpstr>HY헤드라인M</vt:lpstr>
      <vt:lpstr>Arial</vt:lpstr>
      <vt:lpstr>Arial Rounded MT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33</cp:revision>
  <dcterms:created xsi:type="dcterms:W3CDTF">2021-01-19T22:42:11Z</dcterms:created>
  <dcterms:modified xsi:type="dcterms:W3CDTF">2021-01-21T00:03:03Z</dcterms:modified>
  <cp:version>1000.0000.01</cp:version>
</cp:coreProperties>
</file>